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7" r:id="rId4"/>
  </p:sldMasterIdLst>
  <p:notesMasterIdLst>
    <p:notesMasterId r:id="rId10"/>
  </p:notesMasterIdLst>
  <p:sldIdLst>
    <p:sldId id="278" r:id="rId5"/>
    <p:sldId id="279" r:id="rId6"/>
    <p:sldId id="283" r:id="rId7"/>
    <p:sldId id="281" r:id="rId8"/>
    <p:sldId id="28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A04D6-0A23-2A60-40C5-EFBDE3C92823}" v="198" dt="2020-07-29T15:56:06.952"/>
    <p1510:client id="{44A3FC68-9457-4079-AE55-B02733CE3FA2}" v="109" dt="2020-07-29T16:38:50.841"/>
    <p1510:client id="{501F14CF-234B-47CD-B0F7-C38E0251FD81}" v="183" dt="2020-07-29T13:28:38.869"/>
    <p1510:client id="{52170FA7-775B-4C00-857E-B6B37D7982C1}" v="11" dt="2020-07-29T12:22:41.115"/>
    <p1510:client id="{6499DAAD-2687-4957-B18F-2182B7DB6083}" v="119" dt="2020-07-29T14:30:26.422"/>
    <p1510:client id="{88213A46-36C2-43F8-97C5-EF983BF313F1}" v="5" dt="2020-07-29T14:19:34.166"/>
    <p1510:client id="{9AA56935-F379-41AF-84C9-C37EC3857FED}" v="190" dt="2020-07-29T14:35:53.123"/>
    <p1510:client id="{9E07C496-2DB5-4E1C-8ED2-11379B90C78C}" v="102" dt="2020-07-29T15:53:22.710"/>
    <p1510:client id="{9FF971A1-EF49-47EB-9B87-E84AC080F273}" v="146" dt="2020-07-29T13:37:31.565"/>
    <p1510:client id="{AB37FA7A-75BE-491C-AC98-6332132E20BA}" v="7" dt="2020-07-29T16:37:19.331"/>
    <p1510:client id="{B9E71EE7-4D79-4A71-8C5D-2230FB8BF082}" v="109" dt="2020-07-29T15:25:53.131"/>
    <p1510:client id="{E296DE4F-A5B6-4648-B19B-ECCEC5988CFB}" v="5" dt="2020-07-29T12:22:34.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acezara" userId="S::maracezara_gmail.com#ext#@microsoft.onmicrosoft.com::4fc53e83-be9e-4c2c-a3e4-47e0c55f116b" providerId="AD" clId="Web-{E296DE4F-A5B6-4648-B19B-ECCEC5988CFB}"/>
    <pc:docChg chg="modSld">
      <pc:chgData name="maracezara" userId="S::maracezara_gmail.com#ext#@microsoft.onmicrosoft.com::4fc53e83-be9e-4c2c-a3e4-47e0c55f116b" providerId="AD" clId="Web-{E296DE4F-A5B6-4648-B19B-ECCEC5988CFB}" dt="2020-07-29T12:22:34.780" v="3"/>
      <pc:docMkLst>
        <pc:docMk/>
      </pc:docMkLst>
      <pc:sldChg chg="addSp delSp modSp">
        <pc:chgData name="maracezara" userId="S::maracezara_gmail.com#ext#@microsoft.onmicrosoft.com::4fc53e83-be9e-4c2c-a3e4-47e0c55f116b" providerId="AD" clId="Web-{E296DE4F-A5B6-4648-B19B-ECCEC5988CFB}" dt="2020-07-29T12:22:34.780" v="3"/>
        <pc:sldMkLst>
          <pc:docMk/>
          <pc:sldMk cId="4088849792" sldId="280"/>
        </pc:sldMkLst>
        <pc:picChg chg="add del mod modCrop">
          <ac:chgData name="maracezara" userId="S::maracezara_gmail.com#ext#@microsoft.onmicrosoft.com::4fc53e83-be9e-4c2c-a3e4-47e0c55f116b" providerId="AD" clId="Web-{E296DE4F-A5B6-4648-B19B-ECCEC5988CFB}" dt="2020-07-29T12:22:34.780" v="3"/>
          <ac:picMkLst>
            <pc:docMk/>
            <pc:sldMk cId="4088849792" sldId="280"/>
            <ac:picMk id="3" creationId="{8240425D-2930-472C-AFAC-76ED9FFAFE3C}"/>
          </ac:picMkLst>
        </pc:picChg>
      </pc:sldChg>
    </pc:docChg>
  </pc:docChgLst>
  <pc:docChgLst>
    <pc:chgData name="maracezara" userId="S::maracezara_gmail.com#ext#@microsoft.onmicrosoft.com::4fc53e83-be9e-4c2c-a3e4-47e0c55f116b" providerId="AD" clId="Web-{501F14CF-234B-47CD-B0F7-C38E0251FD81}"/>
    <pc:docChg chg="modSld">
      <pc:chgData name="maracezara" userId="S::maracezara_gmail.com#ext#@microsoft.onmicrosoft.com::4fc53e83-be9e-4c2c-a3e4-47e0c55f116b" providerId="AD" clId="Web-{501F14CF-234B-47CD-B0F7-C38E0251FD81}" dt="2020-07-29T13:28:38.666" v="180" actId="20577"/>
      <pc:docMkLst>
        <pc:docMk/>
      </pc:docMkLst>
      <pc:sldChg chg="addSp modSp">
        <pc:chgData name="maracezara" userId="S::maracezara_gmail.com#ext#@microsoft.onmicrosoft.com::4fc53e83-be9e-4c2c-a3e4-47e0c55f116b" providerId="AD" clId="Web-{501F14CF-234B-47CD-B0F7-C38E0251FD81}" dt="2020-07-29T13:28:36.588" v="178" actId="20577"/>
        <pc:sldMkLst>
          <pc:docMk/>
          <pc:sldMk cId="4088849792" sldId="280"/>
        </pc:sldMkLst>
        <pc:spChg chg="mod">
          <ac:chgData name="maracezara" userId="S::maracezara_gmail.com#ext#@microsoft.onmicrosoft.com::4fc53e83-be9e-4c2c-a3e4-47e0c55f116b" providerId="AD" clId="Web-{501F14CF-234B-47CD-B0F7-C38E0251FD81}" dt="2020-07-29T13:28:36.588" v="178" actId="20577"/>
          <ac:spMkLst>
            <pc:docMk/>
            <pc:sldMk cId="4088849792" sldId="280"/>
            <ac:spMk id="14" creationId="{00C085B9-0906-4120-BD5E-8117FD63B1C0}"/>
          </ac:spMkLst>
        </pc:spChg>
        <pc:picChg chg="add mod modCrop">
          <ac:chgData name="maracezara" userId="S::maracezara_gmail.com#ext#@microsoft.onmicrosoft.com::4fc53e83-be9e-4c2c-a3e4-47e0c55f116b" providerId="AD" clId="Web-{501F14CF-234B-47CD-B0F7-C38E0251FD81}" dt="2020-07-29T13:26:24.564" v="11" actId="1076"/>
          <ac:picMkLst>
            <pc:docMk/>
            <pc:sldMk cId="4088849792" sldId="280"/>
            <ac:picMk id="3" creationId="{D599ED05-6B60-40ED-8AC6-252AB6357496}"/>
          </ac:picMkLst>
        </pc:picChg>
      </pc:sldChg>
    </pc:docChg>
  </pc:docChgLst>
  <pc:docChgLst>
    <pc:chgData name="Muazma Zahid" userId="bb82af86-5cc5-440e-80cd-3b8daea7b133" providerId="ADAL" clId="{44A3FC68-9457-4079-AE55-B02733CE3FA2}"/>
    <pc:docChg chg="undo custSel addSld delSld modSld">
      <pc:chgData name="Muazma Zahid" userId="bb82af86-5cc5-440e-80cd-3b8daea7b133" providerId="ADAL" clId="{44A3FC68-9457-4079-AE55-B02733CE3FA2}" dt="2020-07-29T16:38:50.841" v="102" actId="108"/>
      <pc:docMkLst>
        <pc:docMk/>
      </pc:docMkLst>
      <pc:sldChg chg="addSp delSp modSp del mod">
        <pc:chgData name="Muazma Zahid" userId="bb82af86-5cc5-440e-80cd-3b8daea7b133" providerId="ADAL" clId="{44A3FC68-9457-4079-AE55-B02733CE3FA2}" dt="2020-07-29T16:37:57.860" v="80" actId="47"/>
        <pc:sldMkLst>
          <pc:docMk/>
          <pc:sldMk cId="4088849792" sldId="280"/>
        </pc:sldMkLst>
        <pc:spChg chg="mod">
          <ac:chgData name="Muazma Zahid" userId="bb82af86-5cc5-440e-80cd-3b8daea7b133" providerId="ADAL" clId="{44A3FC68-9457-4079-AE55-B02733CE3FA2}" dt="2020-07-29T15:53:27.042" v="76" actId="255"/>
          <ac:spMkLst>
            <pc:docMk/>
            <pc:sldMk cId="4088849792" sldId="280"/>
            <ac:spMk id="14" creationId="{00C085B9-0906-4120-BD5E-8117FD63B1C0}"/>
          </ac:spMkLst>
        </pc:spChg>
        <pc:spChg chg="mod">
          <ac:chgData name="Muazma Zahid" userId="bb82af86-5cc5-440e-80cd-3b8daea7b133" providerId="ADAL" clId="{44A3FC68-9457-4079-AE55-B02733CE3FA2}" dt="2020-07-29T15:52:51.015" v="74" actId="255"/>
          <ac:spMkLst>
            <pc:docMk/>
            <pc:sldMk cId="4088849792" sldId="280"/>
            <ac:spMk id="26" creationId="{83041C70-8358-48DD-9C6F-2E93AE18EAF4}"/>
          </ac:spMkLst>
        </pc:spChg>
        <pc:spChg chg="mod">
          <ac:chgData name="Muazma Zahid" userId="bb82af86-5cc5-440e-80cd-3b8daea7b133" providerId="ADAL" clId="{44A3FC68-9457-4079-AE55-B02733CE3FA2}" dt="2020-07-29T15:54:03.359" v="78" actId="1076"/>
          <ac:spMkLst>
            <pc:docMk/>
            <pc:sldMk cId="4088849792" sldId="280"/>
            <ac:spMk id="30" creationId="{910B67E8-392E-4EAC-8AEF-1AAC8E0472D9}"/>
          </ac:spMkLst>
        </pc:spChg>
        <pc:spChg chg="mod">
          <ac:chgData name="Muazma Zahid" userId="bb82af86-5cc5-440e-80cd-3b8daea7b133" providerId="ADAL" clId="{44A3FC68-9457-4079-AE55-B02733CE3FA2}" dt="2020-07-29T15:53:02.012" v="75" actId="255"/>
          <ac:spMkLst>
            <pc:docMk/>
            <pc:sldMk cId="4088849792" sldId="280"/>
            <ac:spMk id="38" creationId="{83B33601-1E90-4DC4-B8BC-D45320D3ACB4}"/>
          </ac:spMkLst>
        </pc:spChg>
        <pc:grpChg chg="mod">
          <ac:chgData name="Muazma Zahid" userId="bb82af86-5cc5-440e-80cd-3b8daea7b133" providerId="ADAL" clId="{44A3FC68-9457-4079-AE55-B02733CE3FA2}" dt="2020-07-29T15:23:58.036" v="35" actId="1076"/>
          <ac:grpSpMkLst>
            <pc:docMk/>
            <pc:sldMk cId="4088849792" sldId="280"/>
            <ac:grpSpMk id="8" creationId="{6DBA9894-0525-4E89-8559-DBA8A3C4FB9F}"/>
          </ac:grpSpMkLst>
        </pc:grpChg>
        <pc:grpChg chg="mod">
          <ac:chgData name="Muazma Zahid" userId="bb82af86-5cc5-440e-80cd-3b8daea7b133" providerId="ADAL" clId="{44A3FC68-9457-4079-AE55-B02733CE3FA2}" dt="2020-07-29T15:23:49.898" v="32" actId="1076"/>
          <ac:grpSpMkLst>
            <pc:docMk/>
            <pc:sldMk cId="4088849792" sldId="280"/>
            <ac:grpSpMk id="32" creationId="{6D5857CD-6D52-4E09-BE01-CCB73DE4CDBC}"/>
          </ac:grpSpMkLst>
        </pc:grpChg>
        <pc:grpChg chg="del">
          <ac:chgData name="Muazma Zahid" userId="bb82af86-5cc5-440e-80cd-3b8daea7b133" providerId="ADAL" clId="{44A3FC68-9457-4079-AE55-B02733CE3FA2}" dt="2020-07-29T15:24:00.621" v="36" actId="478"/>
          <ac:grpSpMkLst>
            <pc:docMk/>
            <pc:sldMk cId="4088849792" sldId="280"/>
            <ac:grpSpMk id="36" creationId="{9DD23F1D-AC85-4B3E-932D-2FEACFE2BC74}"/>
          </ac:grpSpMkLst>
        </pc:grpChg>
        <pc:grpChg chg="mod">
          <ac:chgData name="Muazma Zahid" userId="bb82af86-5cc5-440e-80cd-3b8daea7b133" providerId="ADAL" clId="{44A3FC68-9457-4079-AE55-B02733CE3FA2}" dt="2020-07-29T15:24:18.567" v="62" actId="1036"/>
          <ac:grpSpMkLst>
            <pc:docMk/>
            <pc:sldMk cId="4088849792" sldId="280"/>
            <ac:grpSpMk id="40" creationId="{852AB511-C899-44B2-9813-6AA7543BC559}"/>
          </ac:grpSpMkLst>
        </pc:grpChg>
        <pc:picChg chg="mod">
          <ac:chgData name="Muazma Zahid" userId="bb82af86-5cc5-440e-80cd-3b8daea7b133" providerId="ADAL" clId="{44A3FC68-9457-4079-AE55-B02733CE3FA2}" dt="2020-07-29T15:23:19.161" v="27" actId="1440"/>
          <ac:picMkLst>
            <pc:docMk/>
            <pc:sldMk cId="4088849792" sldId="280"/>
            <ac:picMk id="3" creationId="{D599ED05-6B60-40ED-8AC6-252AB6357496}"/>
          </ac:picMkLst>
        </pc:picChg>
        <pc:picChg chg="mod">
          <ac:chgData name="Muazma Zahid" userId="bb82af86-5cc5-440e-80cd-3b8daea7b133" providerId="ADAL" clId="{44A3FC68-9457-4079-AE55-B02733CE3FA2}" dt="2020-07-29T15:24:33.396" v="68" actId="14100"/>
          <ac:picMkLst>
            <pc:docMk/>
            <pc:sldMk cId="4088849792" sldId="280"/>
            <ac:picMk id="4" creationId="{BB4A7AA2-7DD4-4D18-9781-75554D3930A1}"/>
          </ac:picMkLst>
        </pc:picChg>
        <pc:picChg chg="add del mod">
          <ac:chgData name="Muazma Zahid" userId="bb82af86-5cc5-440e-80cd-3b8daea7b133" providerId="ADAL" clId="{44A3FC68-9457-4079-AE55-B02733CE3FA2}" dt="2020-07-29T15:24:41.369" v="69" actId="478"/>
          <ac:picMkLst>
            <pc:docMk/>
            <pc:sldMk cId="4088849792" sldId="280"/>
            <ac:picMk id="5" creationId="{9D3C72B4-EB70-4084-BB45-457B7930F448}"/>
          </ac:picMkLst>
        </pc:picChg>
        <pc:picChg chg="mod">
          <ac:chgData name="Muazma Zahid" userId="bb82af86-5cc5-440e-80cd-3b8daea7b133" providerId="ADAL" clId="{44A3FC68-9457-4079-AE55-B02733CE3FA2}" dt="2020-07-29T15:23:22.814" v="28" actId="1440"/>
          <ac:picMkLst>
            <pc:docMk/>
            <pc:sldMk cId="4088849792" sldId="280"/>
            <ac:picMk id="9" creationId="{E3D9FA8A-27B1-4B68-8A66-3752D5308E88}"/>
          </ac:picMkLst>
        </pc:picChg>
        <pc:picChg chg="mod modCrop">
          <ac:chgData name="Muazma Zahid" userId="bb82af86-5cc5-440e-80cd-3b8daea7b133" providerId="ADAL" clId="{44A3FC68-9457-4079-AE55-B02733CE3FA2}" dt="2020-07-29T15:23:13.655" v="26" actId="1440"/>
          <ac:picMkLst>
            <pc:docMk/>
            <pc:sldMk cId="4088849792" sldId="280"/>
            <ac:picMk id="11" creationId="{B8CF10DF-1DFB-4E6F-A6AA-7153DEC7B71A}"/>
          </ac:picMkLst>
        </pc:picChg>
        <pc:picChg chg="mod">
          <ac:chgData name="Muazma Zahid" userId="bb82af86-5cc5-440e-80cd-3b8daea7b133" providerId="ADAL" clId="{44A3FC68-9457-4079-AE55-B02733CE3FA2}" dt="2020-07-29T15:23:58.036" v="35" actId="1076"/>
          <ac:picMkLst>
            <pc:docMk/>
            <pc:sldMk cId="4088849792" sldId="280"/>
            <ac:picMk id="13" creationId="{165F80BC-F824-4217-8CE5-AE229C43A22E}"/>
          </ac:picMkLst>
        </pc:picChg>
        <pc:picChg chg="mod">
          <ac:chgData name="Muazma Zahid" userId="bb82af86-5cc5-440e-80cd-3b8daea7b133" providerId="ADAL" clId="{44A3FC68-9457-4079-AE55-B02733CE3FA2}" dt="2020-07-29T15:24:18.567" v="62" actId="1036"/>
          <ac:picMkLst>
            <pc:docMk/>
            <pc:sldMk cId="4088849792" sldId="280"/>
            <ac:picMk id="17" creationId="{6E7CB20F-3B87-4E7C-8009-8C90A9224932}"/>
          </ac:picMkLst>
        </pc:picChg>
        <pc:picChg chg="mod">
          <ac:chgData name="Muazma Zahid" userId="bb82af86-5cc5-440e-80cd-3b8daea7b133" providerId="ADAL" clId="{44A3FC68-9457-4079-AE55-B02733CE3FA2}" dt="2020-07-29T15:37:04.994" v="72" actId="14100"/>
          <ac:picMkLst>
            <pc:docMk/>
            <pc:sldMk cId="4088849792" sldId="280"/>
            <ac:picMk id="23" creationId="{C7B9F8B6-6C62-49F2-9576-1C3F0CE70A14}"/>
          </ac:picMkLst>
        </pc:picChg>
      </pc:sldChg>
      <pc:sldChg chg="modSp mod">
        <pc:chgData name="Muazma Zahid" userId="bb82af86-5cc5-440e-80cd-3b8daea7b133" providerId="ADAL" clId="{44A3FC68-9457-4079-AE55-B02733CE3FA2}" dt="2020-07-29T16:38:50.841" v="102" actId="108"/>
        <pc:sldMkLst>
          <pc:docMk/>
          <pc:sldMk cId="3242363484" sldId="281"/>
        </pc:sldMkLst>
        <pc:spChg chg="mod">
          <ac:chgData name="Muazma Zahid" userId="bb82af86-5cc5-440e-80cd-3b8daea7b133" providerId="ADAL" clId="{44A3FC68-9457-4079-AE55-B02733CE3FA2}" dt="2020-07-29T16:38:50.841" v="102" actId="108"/>
          <ac:spMkLst>
            <pc:docMk/>
            <pc:sldMk cId="3242363484" sldId="281"/>
            <ac:spMk id="19" creationId="{C3473BB7-CC4B-4D13-B88A-47041241D73E}"/>
          </ac:spMkLst>
        </pc:spChg>
        <pc:picChg chg="mod">
          <ac:chgData name="Muazma Zahid" userId="bb82af86-5cc5-440e-80cd-3b8daea7b133" providerId="ADAL" clId="{44A3FC68-9457-4079-AE55-B02733CE3FA2}" dt="2020-07-29T15:37:41.678" v="73" actId="1440"/>
          <ac:picMkLst>
            <pc:docMk/>
            <pc:sldMk cId="3242363484" sldId="281"/>
            <ac:picMk id="1026" creationId="{0EC9409B-B87E-476D-B9A3-3B783B6384B9}"/>
          </ac:picMkLst>
        </pc:picChg>
      </pc:sldChg>
      <pc:sldChg chg="modSp mod">
        <pc:chgData name="Muazma Zahid" userId="bb82af86-5cc5-440e-80cd-3b8daea7b133" providerId="ADAL" clId="{44A3FC68-9457-4079-AE55-B02733CE3FA2}" dt="2020-07-29T16:38:30.376" v="84" actId="20577"/>
        <pc:sldMkLst>
          <pc:docMk/>
          <pc:sldMk cId="764309168" sldId="282"/>
        </pc:sldMkLst>
        <pc:spChg chg="mod">
          <ac:chgData name="Muazma Zahid" userId="bb82af86-5cc5-440e-80cd-3b8daea7b133" providerId="ADAL" clId="{44A3FC68-9457-4079-AE55-B02733CE3FA2}" dt="2020-07-29T16:38:30.376" v="84" actId="20577"/>
          <ac:spMkLst>
            <pc:docMk/>
            <pc:sldMk cId="764309168" sldId="282"/>
            <ac:spMk id="3" creationId="{602E53A2-2939-44D5-9189-5479FC2DC900}"/>
          </ac:spMkLst>
        </pc:spChg>
      </pc:sldChg>
      <pc:sldChg chg="add">
        <pc:chgData name="Muazma Zahid" userId="bb82af86-5cc5-440e-80cd-3b8daea7b133" providerId="ADAL" clId="{44A3FC68-9457-4079-AE55-B02733CE3FA2}" dt="2020-07-29T16:37:50.403" v="79" actId="22"/>
        <pc:sldMkLst>
          <pc:docMk/>
          <pc:sldMk cId="467199544" sldId="283"/>
        </pc:sldMkLst>
      </pc:sldChg>
    </pc:docChg>
  </pc:docChgLst>
  <pc:docChgLst>
    <pc:chgData name="astrulea12" userId="S::astrulea12_yahoo.com#ext#@microsoft.onmicrosoft.com::2ece9b0f-6e02-46ae-9dcc-1ce54d8b109c" providerId="AD" clId="Web-{9E07C496-2DB5-4E1C-8ED2-11379B90C78C}"/>
    <pc:docChg chg="modSld">
      <pc:chgData name="astrulea12" userId="S::astrulea12_yahoo.com#ext#@microsoft.onmicrosoft.com::2ece9b0f-6e02-46ae-9dcc-1ce54d8b109c" providerId="AD" clId="Web-{9E07C496-2DB5-4E1C-8ED2-11379B90C78C}" dt="2020-07-29T15:53:22.242" v="99" actId="20577"/>
      <pc:docMkLst>
        <pc:docMk/>
      </pc:docMkLst>
      <pc:sldChg chg="modSp">
        <pc:chgData name="astrulea12" userId="S::astrulea12_yahoo.com#ext#@microsoft.onmicrosoft.com::2ece9b0f-6e02-46ae-9dcc-1ce54d8b109c" providerId="AD" clId="Web-{9E07C496-2DB5-4E1C-8ED2-11379B90C78C}" dt="2020-07-29T15:53:22.242" v="98" actId="20577"/>
        <pc:sldMkLst>
          <pc:docMk/>
          <pc:sldMk cId="4088849792" sldId="280"/>
        </pc:sldMkLst>
        <pc:spChg chg="mod">
          <ac:chgData name="astrulea12" userId="S::astrulea12_yahoo.com#ext#@microsoft.onmicrosoft.com::2ece9b0f-6e02-46ae-9dcc-1ce54d8b109c" providerId="AD" clId="Web-{9E07C496-2DB5-4E1C-8ED2-11379B90C78C}" dt="2020-07-29T15:53:22.242" v="98" actId="20577"/>
          <ac:spMkLst>
            <pc:docMk/>
            <pc:sldMk cId="4088849792" sldId="280"/>
            <ac:spMk id="30" creationId="{910B67E8-392E-4EAC-8AEF-1AAC8E0472D9}"/>
          </ac:spMkLst>
        </pc:spChg>
        <pc:picChg chg="mod">
          <ac:chgData name="astrulea12" userId="S::astrulea12_yahoo.com#ext#@microsoft.onmicrosoft.com::2ece9b0f-6e02-46ae-9dcc-1ce54d8b109c" providerId="AD" clId="Web-{9E07C496-2DB5-4E1C-8ED2-11379B90C78C}" dt="2020-07-29T15:49:06.445" v="0"/>
          <ac:picMkLst>
            <pc:docMk/>
            <pc:sldMk cId="4088849792" sldId="280"/>
            <ac:picMk id="31" creationId="{75A8B8B3-E588-4EE0-862F-2B11C2159A88}"/>
          </ac:picMkLst>
        </pc:picChg>
      </pc:sldChg>
    </pc:docChg>
  </pc:docChgLst>
  <pc:docChgLst>
    <pc:chgData name="Muazma Zahid" userId="S::muzahid@microsoft.com::bb82af86-5cc5-440e-80cd-3b8daea7b133" providerId="AD" clId="Web-{AB37FA7A-75BE-491C-AC98-6332132E20BA}"/>
    <pc:docChg chg="modSld">
      <pc:chgData name="Muazma Zahid" userId="S::muzahid@microsoft.com::bb82af86-5cc5-440e-80cd-3b8daea7b133" providerId="AD" clId="Web-{AB37FA7A-75BE-491C-AC98-6332132E20BA}" dt="2020-07-29T16:37:19.331" v="4"/>
      <pc:docMkLst>
        <pc:docMk/>
      </pc:docMkLst>
      <pc:sldChg chg="addSp delSp modSp">
        <pc:chgData name="Muazma Zahid" userId="S::muzahid@microsoft.com::bb82af86-5cc5-440e-80cd-3b8daea7b133" providerId="AD" clId="Web-{AB37FA7A-75BE-491C-AC98-6332132E20BA}" dt="2020-07-29T16:37:19.331" v="4"/>
        <pc:sldMkLst>
          <pc:docMk/>
          <pc:sldMk cId="4088849792" sldId="280"/>
        </pc:sldMkLst>
        <pc:picChg chg="add del mod">
          <ac:chgData name="Muazma Zahid" userId="S::muzahid@microsoft.com::bb82af86-5cc5-440e-80cd-3b8daea7b133" providerId="AD" clId="Web-{AB37FA7A-75BE-491C-AC98-6332132E20BA}" dt="2020-07-29T16:37:06.659" v="1"/>
          <ac:picMkLst>
            <pc:docMk/>
            <pc:sldMk cId="4088849792" sldId="280"/>
            <ac:picMk id="5" creationId="{7F12DD51-4064-4F19-A013-2D70DA120175}"/>
          </ac:picMkLst>
        </pc:picChg>
        <pc:picChg chg="add del mod">
          <ac:chgData name="Muazma Zahid" userId="S::muzahid@microsoft.com::bb82af86-5cc5-440e-80cd-3b8daea7b133" providerId="AD" clId="Web-{AB37FA7A-75BE-491C-AC98-6332132E20BA}" dt="2020-07-29T16:37:19.331" v="4"/>
          <ac:picMkLst>
            <pc:docMk/>
            <pc:sldMk cId="4088849792" sldId="280"/>
            <ac:picMk id="12" creationId="{6AF6D98F-1ECC-47A4-9E32-1DD8D3405334}"/>
          </ac:picMkLst>
        </pc:picChg>
        <pc:picChg chg="del">
          <ac:chgData name="Muazma Zahid" userId="S::muzahid@microsoft.com::bb82af86-5cc5-440e-80cd-3b8daea7b133" providerId="AD" clId="Web-{AB37FA7A-75BE-491C-AC98-6332132E20BA}" dt="2020-07-29T16:37:15.550" v="2"/>
          <ac:picMkLst>
            <pc:docMk/>
            <pc:sldMk cId="4088849792" sldId="280"/>
            <ac:picMk id="31" creationId="{75A8B8B3-E588-4EE0-862F-2B11C2159A88}"/>
          </ac:picMkLst>
        </pc:picChg>
      </pc:sldChg>
    </pc:docChg>
  </pc:docChgLst>
  <pc:docChgLst>
    <pc:chgData name="Maria Szymanska" userId="S::maria.szymanska_koninlo3.szkolawchmurze.pl#ext#@microsoft.onmicrosoft.com::f5e6a84e-53ba-497f-9116-938bada3c2f8" providerId="AD" clId="Web-{393A04D6-0A23-2A60-40C5-EFBDE3C92823}"/>
    <pc:docChg chg="modSld">
      <pc:chgData name="Maria Szymanska" userId="S::maria.szymanska_koninlo3.szkolawchmurze.pl#ext#@microsoft.onmicrosoft.com::f5e6a84e-53ba-497f-9116-938bada3c2f8" providerId="AD" clId="Web-{393A04D6-0A23-2A60-40C5-EFBDE3C92823}" dt="2020-07-29T15:56:06.952" v="195" actId="14100"/>
      <pc:docMkLst>
        <pc:docMk/>
      </pc:docMkLst>
      <pc:sldChg chg="addSp delSp modSp mod modShow">
        <pc:chgData name="Maria Szymanska" userId="S::maria.szymanska_koninlo3.szkolawchmurze.pl#ext#@microsoft.onmicrosoft.com::f5e6a84e-53ba-497f-9116-938bada3c2f8" providerId="AD" clId="Web-{393A04D6-0A23-2A60-40C5-EFBDE3C92823}" dt="2020-07-29T15:56:06.952" v="195" actId="14100"/>
        <pc:sldMkLst>
          <pc:docMk/>
          <pc:sldMk cId="4088849792" sldId="280"/>
        </pc:sldMkLst>
        <pc:spChg chg="add del mod">
          <ac:chgData name="Maria Szymanska" userId="S::maria.szymanska_koninlo3.szkolawchmurze.pl#ext#@microsoft.onmicrosoft.com::f5e6a84e-53ba-497f-9116-938bada3c2f8" providerId="AD" clId="Web-{393A04D6-0A23-2A60-40C5-EFBDE3C92823}" dt="2020-07-29T15:00:20.927" v="109"/>
          <ac:spMkLst>
            <pc:docMk/>
            <pc:sldMk cId="4088849792" sldId="280"/>
            <ac:spMk id="5" creationId="{2C9C7761-45BC-45EB-9331-D5978F1472BA}"/>
          </ac:spMkLst>
        </pc:spChg>
        <pc:spChg chg="mod topLvl">
          <ac:chgData name="Maria Szymanska" userId="S::maria.szymanska_koninlo3.szkolawchmurze.pl#ext#@microsoft.onmicrosoft.com::f5e6a84e-53ba-497f-9116-938bada3c2f8" providerId="AD" clId="Web-{393A04D6-0A23-2A60-40C5-EFBDE3C92823}" dt="2020-07-29T15:16:25.680" v="139" actId="1076"/>
          <ac:spMkLst>
            <pc:docMk/>
            <pc:sldMk cId="4088849792" sldId="280"/>
            <ac:spMk id="10" creationId="{6050988A-914F-4F53-8EEC-FB0F00DB6DC1}"/>
          </ac:spMkLst>
        </pc:spChg>
        <pc:spChg chg="mod">
          <ac:chgData name="Maria Szymanska" userId="S::maria.szymanska_koninlo3.szkolawchmurze.pl#ext#@microsoft.onmicrosoft.com::f5e6a84e-53ba-497f-9116-938bada3c2f8" providerId="AD" clId="Web-{393A04D6-0A23-2A60-40C5-EFBDE3C92823}" dt="2020-07-29T15:52:06.202" v="192" actId="1076"/>
          <ac:spMkLst>
            <pc:docMk/>
            <pc:sldMk cId="4088849792" sldId="280"/>
            <ac:spMk id="14" creationId="{00C085B9-0906-4120-BD5E-8117FD63B1C0}"/>
          </ac:spMkLst>
        </pc:spChg>
        <pc:spChg chg="add del mod">
          <ac:chgData name="Maria Szymanska" userId="S::maria.szymanska_koninlo3.szkolawchmurze.pl#ext#@microsoft.onmicrosoft.com::f5e6a84e-53ba-497f-9116-938bada3c2f8" providerId="AD" clId="Web-{393A04D6-0A23-2A60-40C5-EFBDE3C92823}" dt="2020-07-29T15:05:53.186" v="116"/>
          <ac:spMkLst>
            <pc:docMk/>
            <pc:sldMk cId="4088849792" sldId="280"/>
            <ac:spMk id="19" creationId="{329B99FC-BE8A-4A52-B864-DD0104C4D83B}"/>
          </ac:spMkLst>
        </pc:spChg>
        <pc:spChg chg="mod topLvl">
          <ac:chgData name="Maria Szymanska" userId="S::maria.szymanska_koninlo3.szkolawchmurze.pl#ext#@microsoft.onmicrosoft.com::f5e6a84e-53ba-497f-9116-938bada3c2f8" providerId="AD" clId="Web-{393A04D6-0A23-2A60-40C5-EFBDE3C92823}" dt="2020-07-29T15:51:59.607" v="191" actId="1076"/>
          <ac:spMkLst>
            <pc:docMk/>
            <pc:sldMk cId="4088849792" sldId="280"/>
            <ac:spMk id="22" creationId="{6837D92E-87B7-4807-8DBE-FB83C9842C9C}"/>
          </ac:spMkLst>
        </pc:spChg>
        <pc:spChg chg="topLvl">
          <ac:chgData name="Maria Szymanska" userId="S::maria.szymanska_koninlo3.szkolawchmurze.pl#ext#@microsoft.onmicrosoft.com::f5e6a84e-53ba-497f-9116-938bada3c2f8" providerId="AD" clId="Web-{393A04D6-0A23-2A60-40C5-EFBDE3C92823}" dt="2020-07-29T15:51:02.744" v="175"/>
          <ac:spMkLst>
            <pc:docMk/>
            <pc:sldMk cId="4088849792" sldId="280"/>
            <ac:spMk id="30" creationId="{910B67E8-392E-4EAC-8AEF-1AAC8E0472D9}"/>
          </ac:spMkLst>
        </pc:spChg>
        <pc:grpChg chg="del">
          <ac:chgData name="Maria Szymanska" userId="S::maria.szymanska_koninlo3.szkolawchmurze.pl#ext#@microsoft.onmicrosoft.com::f5e6a84e-53ba-497f-9116-938bada3c2f8" providerId="AD" clId="Web-{393A04D6-0A23-2A60-40C5-EFBDE3C92823}" dt="2020-07-29T15:02:25.763" v="110"/>
          <ac:grpSpMkLst>
            <pc:docMk/>
            <pc:sldMk cId="4088849792" sldId="280"/>
            <ac:grpSpMk id="12" creationId="{C27F7E79-9C9B-4CE0-89C2-8C91D806B711}"/>
          </ac:grpSpMkLst>
        </pc:grpChg>
        <pc:grpChg chg="del">
          <ac:chgData name="Maria Szymanska" userId="S::maria.szymanska_koninlo3.szkolawchmurze.pl#ext#@microsoft.onmicrosoft.com::f5e6a84e-53ba-497f-9116-938bada3c2f8" providerId="AD" clId="Web-{393A04D6-0A23-2A60-40C5-EFBDE3C92823}" dt="2020-07-29T15:49:28.519" v="170"/>
          <ac:grpSpMkLst>
            <pc:docMk/>
            <pc:sldMk cId="4088849792" sldId="280"/>
            <ac:grpSpMk id="24" creationId="{AE8E1560-4810-44CA-80AF-EA0684DA136B}"/>
          </ac:grpSpMkLst>
        </pc:grpChg>
        <pc:grpChg chg="del">
          <ac:chgData name="Maria Szymanska" userId="S::maria.szymanska_koninlo3.szkolawchmurze.pl#ext#@microsoft.onmicrosoft.com::f5e6a84e-53ba-497f-9116-938bada3c2f8" providerId="AD" clId="Web-{393A04D6-0A23-2A60-40C5-EFBDE3C92823}" dt="2020-07-29T15:51:02.744" v="175"/>
          <ac:grpSpMkLst>
            <pc:docMk/>
            <pc:sldMk cId="4088849792" sldId="280"/>
            <ac:grpSpMk id="32" creationId="{6D5857CD-6D52-4E09-BE01-CCB73DE4CDBC}"/>
          </ac:grpSpMkLst>
        </pc:grpChg>
        <pc:graphicFrameChg chg="add del mod modGraphic">
          <ac:chgData name="Maria Szymanska" userId="S::maria.szymanska_koninlo3.szkolawchmurze.pl#ext#@microsoft.onmicrosoft.com::f5e6a84e-53ba-497f-9116-938bada3c2f8" providerId="AD" clId="Web-{393A04D6-0A23-2A60-40C5-EFBDE3C92823}" dt="2020-07-29T15:07:54.973" v="120"/>
          <ac:graphicFrameMkLst>
            <pc:docMk/>
            <pc:sldMk cId="4088849792" sldId="280"/>
            <ac:graphicFrameMk id="20" creationId="{40B46C30-83E3-48CF-AAB8-8399CCD5D4ED}"/>
          </ac:graphicFrameMkLst>
        </pc:graphicFrameChg>
        <pc:graphicFrameChg chg="add del mod modGraphic">
          <ac:chgData name="Maria Szymanska" userId="S::maria.szymanska_koninlo3.szkolawchmurze.pl#ext#@microsoft.onmicrosoft.com::f5e6a84e-53ba-497f-9116-938bada3c2f8" providerId="AD" clId="Web-{393A04D6-0A23-2A60-40C5-EFBDE3C92823}" dt="2020-07-29T15:09:27.167" v="122"/>
          <ac:graphicFrameMkLst>
            <pc:docMk/>
            <pc:sldMk cId="4088849792" sldId="280"/>
            <ac:graphicFrameMk id="58" creationId="{76D477F0-60AF-4719-99B2-F5C8FDBC8B1B}"/>
          </ac:graphicFrameMkLst>
        </pc:graphicFrameChg>
        <pc:picChg chg="mod">
          <ac:chgData name="Maria Szymanska" userId="S::maria.szymanska_koninlo3.szkolawchmurze.pl#ext#@microsoft.onmicrosoft.com::f5e6a84e-53ba-497f-9116-938bada3c2f8" providerId="AD" clId="Web-{393A04D6-0A23-2A60-40C5-EFBDE3C92823}" dt="2020-07-29T15:52:35.500" v="193" actId="1076"/>
          <ac:picMkLst>
            <pc:docMk/>
            <pc:sldMk cId="4088849792" sldId="280"/>
            <ac:picMk id="3" creationId="{D599ED05-6B60-40ED-8AC6-252AB6357496}"/>
          </ac:picMkLst>
        </pc:picChg>
        <pc:picChg chg="mod">
          <ac:chgData name="Maria Szymanska" userId="S::maria.szymanska_koninlo3.szkolawchmurze.pl#ext#@microsoft.onmicrosoft.com::f5e6a84e-53ba-497f-9116-938bada3c2f8" providerId="AD" clId="Web-{393A04D6-0A23-2A60-40C5-EFBDE3C92823}" dt="2020-07-29T15:49:42.489" v="172"/>
          <ac:picMkLst>
            <pc:docMk/>
            <pc:sldMk cId="4088849792" sldId="280"/>
            <ac:picMk id="4" creationId="{BB4A7AA2-7DD4-4D18-9781-75554D3930A1}"/>
          </ac:picMkLst>
        </pc:picChg>
        <pc:picChg chg="mod">
          <ac:chgData name="Maria Szymanska" userId="S::maria.szymanska_koninlo3.szkolawchmurze.pl#ext#@microsoft.onmicrosoft.com::f5e6a84e-53ba-497f-9116-938bada3c2f8" providerId="AD" clId="Web-{393A04D6-0A23-2A60-40C5-EFBDE3C92823}" dt="2020-07-29T15:51:53.091" v="189" actId="1076"/>
          <ac:picMkLst>
            <pc:docMk/>
            <pc:sldMk cId="4088849792" sldId="280"/>
            <ac:picMk id="9" creationId="{E3D9FA8A-27B1-4B68-8A66-3752D5308E88}"/>
          </ac:picMkLst>
        </pc:picChg>
        <pc:picChg chg="mod topLvl modCrop">
          <ac:chgData name="Maria Szymanska" userId="S::maria.szymanska_koninlo3.szkolawchmurze.pl#ext#@microsoft.onmicrosoft.com::f5e6a84e-53ba-497f-9116-938bada3c2f8" providerId="AD" clId="Web-{393A04D6-0A23-2A60-40C5-EFBDE3C92823}" dt="2020-07-29T15:49:03.173" v="164"/>
          <ac:picMkLst>
            <pc:docMk/>
            <pc:sldMk cId="4088849792" sldId="280"/>
            <ac:picMk id="11" creationId="{B8CF10DF-1DFB-4E6F-A6AA-7153DEC7B71A}"/>
          </ac:picMkLst>
        </pc:picChg>
        <pc:picChg chg="mod">
          <ac:chgData name="Maria Szymanska" userId="S::maria.szymanska_koninlo3.szkolawchmurze.pl#ext#@microsoft.onmicrosoft.com::f5e6a84e-53ba-497f-9116-938bada3c2f8" providerId="AD" clId="Web-{393A04D6-0A23-2A60-40C5-EFBDE3C92823}" dt="2020-07-29T15:49:45.067" v="173"/>
          <ac:picMkLst>
            <pc:docMk/>
            <pc:sldMk cId="4088849792" sldId="280"/>
            <ac:picMk id="13" creationId="{165F80BC-F824-4217-8CE5-AE229C43A22E}"/>
          </ac:picMkLst>
        </pc:picChg>
        <pc:picChg chg="mod">
          <ac:chgData name="Maria Szymanska" userId="S::maria.szymanska_koninlo3.szkolawchmurze.pl#ext#@microsoft.onmicrosoft.com::f5e6a84e-53ba-497f-9116-938bada3c2f8" providerId="AD" clId="Web-{393A04D6-0A23-2A60-40C5-EFBDE3C92823}" dt="2020-07-29T15:49:47.614" v="174"/>
          <ac:picMkLst>
            <pc:docMk/>
            <pc:sldMk cId="4088849792" sldId="280"/>
            <ac:picMk id="17" creationId="{6E7CB20F-3B87-4E7C-8009-8C90A9224932}"/>
          </ac:picMkLst>
        </pc:picChg>
        <pc:picChg chg="mod topLvl">
          <ac:chgData name="Maria Szymanska" userId="S::maria.szymanska_koninlo3.szkolawchmurze.pl#ext#@microsoft.onmicrosoft.com::f5e6a84e-53ba-497f-9116-938bada3c2f8" providerId="AD" clId="Web-{393A04D6-0A23-2A60-40C5-EFBDE3C92823}" dt="2020-07-29T15:51:55.529" v="190" actId="1076"/>
          <ac:picMkLst>
            <pc:docMk/>
            <pc:sldMk cId="4088849792" sldId="280"/>
            <ac:picMk id="23" creationId="{C7B9F8B6-6C62-49F2-9576-1C3F0CE70A14}"/>
          </ac:picMkLst>
        </pc:picChg>
        <pc:picChg chg="mod topLvl">
          <ac:chgData name="Maria Szymanska" userId="S::maria.szymanska_koninlo3.szkolawchmurze.pl#ext#@microsoft.onmicrosoft.com::f5e6a84e-53ba-497f-9116-938bada3c2f8" providerId="AD" clId="Web-{393A04D6-0A23-2A60-40C5-EFBDE3C92823}" dt="2020-07-29T15:56:06.952" v="195" actId="14100"/>
          <ac:picMkLst>
            <pc:docMk/>
            <pc:sldMk cId="4088849792" sldId="280"/>
            <ac:picMk id="31" creationId="{75A8B8B3-E588-4EE0-862F-2B11C2159A88}"/>
          </ac:picMkLst>
        </pc:picChg>
        <pc:inkChg chg="add del mod">
          <ac:chgData name="Maria Szymanska" userId="S::maria.szymanska_koninlo3.szkolawchmurze.pl#ext#@microsoft.onmicrosoft.com::f5e6a84e-53ba-497f-9116-938bada3c2f8" providerId="AD" clId="Web-{393A04D6-0A23-2A60-40C5-EFBDE3C92823}" dt="2020-07-29T15:13:53.092" v="130"/>
          <ac:inkMkLst>
            <pc:docMk/>
            <pc:sldMk cId="4088849792" sldId="280"/>
            <ac:inkMk id="70" creationId="{7F157ED2-BD56-4D13-9EF6-62670F35B7D6}"/>
          </ac:inkMkLst>
        </pc:inkChg>
        <pc:inkChg chg="add del">
          <ac:chgData name="Maria Szymanska" userId="S::maria.szymanska_koninlo3.szkolawchmurze.pl#ext#@microsoft.onmicrosoft.com::f5e6a84e-53ba-497f-9116-938bada3c2f8" providerId="AD" clId="Web-{393A04D6-0A23-2A60-40C5-EFBDE3C92823}" dt="2020-07-29T15:13:53.092" v="129"/>
          <ac:inkMkLst>
            <pc:docMk/>
            <pc:sldMk cId="4088849792" sldId="280"/>
            <ac:inkMk id="71" creationId="{960DB207-40E2-4CD5-B52F-C232D663A11C}"/>
          </ac:inkMkLst>
        </pc:inkChg>
      </pc:sldChg>
    </pc:docChg>
  </pc:docChgLst>
  <pc:docChgLst>
    <pc:chgData name="Ana Del Campo Mendizabal" userId="01ad5ddc-29f3-40e2-a8e7-857730e1edb0" providerId="ADAL" clId="{6499DAAD-2687-4957-B18F-2182B7DB6083}"/>
    <pc:docChg chg="undo custSel modSld">
      <pc:chgData name="Ana Del Campo Mendizabal" userId="01ad5ddc-29f3-40e2-a8e7-857730e1edb0" providerId="ADAL" clId="{6499DAAD-2687-4957-B18F-2182B7DB6083}" dt="2020-07-29T14:30:26.422" v="116" actId="313"/>
      <pc:docMkLst>
        <pc:docMk/>
      </pc:docMkLst>
      <pc:sldChg chg="addSp delSp modSp mod">
        <pc:chgData name="Ana Del Campo Mendizabal" userId="01ad5ddc-29f3-40e2-a8e7-857730e1edb0" providerId="ADAL" clId="{6499DAAD-2687-4957-B18F-2182B7DB6083}" dt="2020-07-29T14:30:26.422" v="116" actId="313"/>
        <pc:sldMkLst>
          <pc:docMk/>
          <pc:sldMk cId="4088849792" sldId="280"/>
        </pc:sldMkLst>
        <pc:spChg chg="mod">
          <ac:chgData name="Ana Del Campo Mendizabal" userId="01ad5ddc-29f3-40e2-a8e7-857730e1edb0" providerId="ADAL" clId="{6499DAAD-2687-4957-B18F-2182B7DB6083}" dt="2020-07-29T14:28:17.568" v="22" actId="1582"/>
          <ac:spMkLst>
            <pc:docMk/>
            <pc:sldMk cId="4088849792" sldId="280"/>
            <ac:spMk id="18" creationId="{63263A90-242F-45C1-A59B-7F35ECA3FE17}"/>
          </ac:spMkLst>
        </pc:spChg>
        <pc:spChg chg="mod">
          <ac:chgData name="Ana Del Campo Mendizabal" userId="01ad5ddc-29f3-40e2-a8e7-857730e1edb0" providerId="ADAL" clId="{6499DAAD-2687-4957-B18F-2182B7DB6083}" dt="2020-07-29T14:30:26.422" v="116" actId="313"/>
          <ac:spMkLst>
            <pc:docMk/>
            <pc:sldMk cId="4088849792" sldId="280"/>
            <ac:spMk id="38" creationId="{83B33601-1E90-4DC4-B8BC-D45320D3ACB4}"/>
          </ac:spMkLst>
        </pc:spChg>
        <pc:grpChg chg="mod">
          <ac:chgData name="Ana Del Campo Mendizabal" userId="01ad5ddc-29f3-40e2-a8e7-857730e1edb0" providerId="ADAL" clId="{6499DAAD-2687-4957-B18F-2182B7DB6083}" dt="2020-07-29T14:27:18.909" v="15" actId="1076"/>
          <ac:grpSpMkLst>
            <pc:docMk/>
            <pc:sldMk cId="4088849792" sldId="280"/>
            <ac:grpSpMk id="40" creationId="{852AB511-C899-44B2-9813-6AA7543BC559}"/>
          </ac:grpSpMkLst>
        </pc:grpChg>
        <pc:picChg chg="del">
          <ac:chgData name="Ana Del Campo Mendizabal" userId="01ad5ddc-29f3-40e2-a8e7-857730e1edb0" providerId="ADAL" clId="{6499DAAD-2687-4957-B18F-2182B7DB6083}" dt="2020-07-29T14:25:08.519" v="0" actId="478"/>
          <ac:picMkLst>
            <pc:docMk/>
            <pc:sldMk cId="4088849792" sldId="280"/>
            <ac:picMk id="5" creationId="{521ACA13-700C-413B-AFEF-516DFB152E44}"/>
          </ac:picMkLst>
        </pc:picChg>
        <pc:picChg chg="add mod">
          <ac:chgData name="Ana Del Campo Mendizabal" userId="01ad5ddc-29f3-40e2-a8e7-857730e1edb0" providerId="ADAL" clId="{6499DAAD-2687-4957-B18F-2182B7DB6083}" dt="2020-07-29T14:28:54.525" v="27" actId="208"/>
          <ac:picMkLst>
            <pc:docMk/>
            <pc:sldMk cId="4088849792" sldId="280"/>
            <ac:picMk id="17" creationId="{6E7CB20F-3B87-4E7C-8009-8C90A9224932}"/>
          </ac:picMkLst>
        </pc:picChg>
        <pc:picChg chg="mod">
          <ac:chgData name="Ana Del Campo Mendizabal" userId="01ad5ddc-29f3-40e2-a8e7-857730e1edb0" providerId="ADAL" clId="{6499DAAD-2687-4957-B18F-2182B7DB6083}" dt="2020-07-29T14:28:17.568" v="22" actId="1582"/>
          <ac:picMkLst>
            <pc:docMk/>
            <pc:sldMk cId="4088849792" sldId="280"/>
            <ac:picMk id="19" creationId="{C53CD0CD-C556-4046-98A1-62F613B13615}"/>
          </ac:picMkLst>
        </pc:picChg>
      </pc:sldChg>
    </pc:docChg>
  </pc:docChgLst>
  <pc:docChgLst>
    <pc:chgData name="Pamela Krzypkowska" userId="c516d9ab-abe0-47bf-b822-3be32317838f" providerId="ADAL" clId="{9FF971A1-EF49-47EB-9B87-E84AC080F273}"/>
    <pc:docChg chg="undo custSel addSld delSld modSld">
      <pc:chgData name="Pamela Krzypkowska" userId="c516d9ab-abe0-47bf-b822-3be32317838f" providerId="ADAL" clId="{9FF971A1-EF49-47EB-9B87-E84AC080F273}" dt="2020-07-29T13:37:31.565" v="1577"/>
      <pc:docMkLst>
        <pc:docMk/>
      </pc:docMkLst>
      <pc:sldChg chg="addSp delSp modSp mod">
        <pc:chgData name="Pamela Krzypkowska" userId="c516d9ab-abe0-47bf-b822-3be32317838f" providerId="ADAL" clId="{9FF971A1-EF49-47EB-9B87-E84AC080F273}" dt="2020-07-29T13:37:31.565" v="1577"/>
        <pc:sldMkLst>
          <pc:docMk/>
          <pc:sldMk cId="4088849792" sldId="280"/>
        </pc:sldMkLst>
        <pc:spChg chg="mod topLvl">
          <ac:chgData name="Pamela Krzypkowska" userId="c516d9ab-abe0-47bf-b822-3be32317838f" providerId="ADAL" clId="{9FF971A1-EF49-47EB-9B87-E84AC080F273}" dt="2020-07-29T13:34:51.129" v="1573" actId="404"/>
          <ac:spMkLst>
            <pc:docMk/>
            <pc:sldMk cId="4088849792" sldId="280"/>
            <ac:spMk id="6" creationId="{D86E3226-A042-4CFB-9501-8C7436A946D3}"/>
          </ac:spMkLst>
        </pc:spChg>
        <pc:grpChg chg="add del mod">
          <ac:chgData name="Pamela Krzypkowska" userId="c516d9ab-abe0-47bf-b822-3be32317838f" providerId="ADAL" clId="{9FF971A1-EF49-47EB-9B87-E84AC080F273}" dt="2020-07-29T13:35:03.632" v="1575" actId="1076"/>
          <ac:grpSpMkLst>
            <pc:docMk/>
            <pc:sldMk cId="4088849792" sldId="280"/>
            <ac:grpSpMk id="8" creationId="{6DBA9894-0525-4E89-8559-DBA8A3C4FB9F}"/>
          </ac:grpSpMkLst>
        </pc:grpChg>
        <pc:grpChg chg="mod">
          <ac:chgData name="Pamela Krzypkowska" userId="c516d9ab-abe0-47bf-b822-3be32317838f" providerId="ADAL" clId="{9FF971A1-EF49-47EB-9B87-E84AC080F273}" dt="2020-07-29T13:02:51.138" v="1476" actId="14100"/>
          <ac:grpSpMkLst>
            <pc:docMk/>
            <pc:sldMk cId="4088849792" sldId="280"/>
            <ac:grpSpMk id="12" creationId="{C27F7E79-9C9B-4CE0-89C2-8C91D806B711}"/>
          </ac:grpSpMkLst>
        </pc:grpChg>
        <pc:picChg chg="add del mod topLvl">
          <ac:chgData name="Pamela Krzypkowska" userId="c516d9ab-abe0-47bf-b822-3be32317838f" providerId="ADAL" clId="{9FF971A1-EF49-47EB-9B87-E84AC080F273}" dt="2020-07-29T13:33:35.436" v="1487" actId="478"/>
          <ac:picMkLst>
            <pc:docMk/>
            <pc:sldMk cId="4088849792" sldId="280"/>
            <ac:picMk id="7" creationId="{0B8ECC10-41C4-4C05-AD49-0485CB594DD2}"/>
          </ac:picMkLst>
        </pc:picChg>
        <pc:picChg chg="mod">
          <ac:chgData name="Pamela Krzypkowska" userId="c516d9ab-abe0-47bf-b822-3be32317838f" providerId="ADAL" clId="{9FF971A1-EF49-47EB-9B87-E84AC080F273}" dt="2020-07-29T13:02:54.078" v="1477" actId="1440"/>
          <ac:picMkLst>
            <pc:docMk/>
            <pc:sldMk cId="4088849792" sldId="280"/>
            <ac:picMk id="11" creationId="{B8CF10DF-1DFB-4E6F-A6AA-7153DEC7B71A}"/>
          </ac:picMkLst>
        </pc:picChg>
        <pc:picChg chg="add mod">
          <ac:chgData name="Pamela Krzypkowska" userId="c516d9ab-abe0-47bf-b822-3be32317838f" providerId="ADAL" clId="{9FF971A1-EF49-47EB-9B87-E84AC080F273}" dt="2020-07-29T13:37:31.565" v="1577"/>
          <ac:picMkLst>
            <pc:docMk/>
            <pc:sldMk cId="4088849792" sldId="280"/>
            <ac:picMk id="13" creationId="{165F80BC-F824-4217-8CE5-AE229C43A22E}"/>
          </ac:picMkLst>
        </pc:picChg>
      </pc:sldChg>
      <pc:sldChg chg="addSp">
        <pc:chgData name="Pamela Krzypkowska" userId="c516d9ab-abe0-47bf-b822-3be32317838f" providerId="ADAL" clId="{9FF971A1-EF49-47EB-9B87-E84AC080F273}" dt="2020-07-29T12:24:38.762" v="15"/>
        <pc:sldMkLst>
          <pc:docMk/>
          <pc:sldMk cId="2003938973" sldId="281"/>
        </pc:sldMkLst>
        <pc:picChg chg="add">
          <ac:chgData name="Pamela Krzypkowska" userId="c516d9ab-abe0-47bf-b822-3be32317838f" providerId="ADAL" clId="{9FF971A1-EF49-47EB-9B87-E84AC080F273}" dt="2020-07-29T12:24:38.762" v="15"/>
          <ac:picMkLst>
            <pc:docMk/>
            <pc:sldMk cId="2003938973" sldId="281"/>
            <ac:picMk id="1026" creationId="{0EC9409B-B87E-476D-B9A3-3B783B6384B9}"/>
          </ac:picMkLst>
        </pc:picChg>
      </pc:sldChg>
      <pc:sldChg chg="addSp">
        <pc:chgData name="Pamela Krzypkowska" userId="c516d9ab-abe0-47bf-b822-3be32317838f" providerId="ADAL" clId="{9FF971A1-EF49-47EB-9B87-E84AC080F273}" dt="2020-07-29T12:21:28.411" v="8"/>
        <pc:sldMkLst>
          <pc:docMk/>
          <pc:sldMk cId="3216643096" sldId="281"/>
        </pc:sldMkLst>
        <pc:picChg chg="add">
          <ac:chgData name="Pamela Krzypkowska" userId="c516d9ab-abe0-47bf-b822-3be32317838f" providerId="ADAL" clId="{9FF971A1-EF49-47EB-9B87-E84AC080F273}" dt="2020-07-29T12:21:28.411" v="8"/>
          <ac:picMkLst>
            <pc:docMk/>
            <pc:sldMk cId="3216643096" sldId="281"/>
            <ac:picMk id="1026" creationId="{E2E0A127-9B3B-4945-BD66-BF28AD5F53BC}"/>
          </ac:picMkLst>
        </pc:picChg>
      </pc:sldChg>
      <pc:sldChg chg="addSp delSp modSp add del mod">
        <pc:chgData name="Pamela Krzypkowska" userId="c516d9ab-abe0-47bf-b822-3be32317838f" providerId="ADAL" clId="{9FF971A1-EF49-47EB-9B87-E84AC080F273}" dt="2020-07-29T12:50:10.963" v="1024" actId="1076"/>
        <pc:sldMkLst>
          <pc:docMk/>
          <pc:sldMk cId="3242363484" sldId="281"/>
        </pc:sldMkLst>
        <pc:spChg chg="mod">
          <ac:chgData name="Pamela Krzypkowska" userId="c516d9ab-abe0-47bf-b822-3be32317838f" providerId="ADAL" clId="{9FF971A1-EF49-47EB-9B87-E84AC080F273}" dt="2020-07-29T12:50:10.963" v="1024" actId="1076"/>
          <ac:spMkLst>
            <pc:docMk/>
            <pc:sldMk cId="3242363484" sldId="281"/>
            <ac:spMk id="2" creationId="{BA5C047A-333D-4E98-B78D-33A6B5AE6765}"/>
          </ac:spMkLst>
        </pc:spChg>
        <pc:spChg chg="add mod">
          <ac:chgData name="Pamela Krzypkowska" userId="c516d9ab-abe0-47bf-b822-3be32317838f" providerId="ADAL" clId="{9FF971A1-EF49-47EB-9B87-E84AC080F273}" dt="2020-07-29T12:47:58.217" v="1010" actId="207"/>
          <ac:spMkLst>
            <pc:docMk/>
            <pc:sldMk cId="3242363484" sldId="281"/>
            <ac:spMk id="18" creationId="{E2BDF5C6-43C6-4949-A116-58BCE68CC796}"/>
          </ac:spMkLst>
        </pc:spChg>
        <pc:spChg chg="add mod">
          <ac:chgData name="Pamela Krzypkowska" userId="c516d9ab-abe0-47bf-b822-3be32317838f" providerId="ADAL" clId="{9FF971A1-EF49-47EB-9B87-E84AC080F273}" dt="2020-07-29T12:48:12.487" v="1013" actId="207"/>
          <ac:spMkLst>
            <pc:docMk/>
            <pc:sldMk cId="3242363484" sldId="281"/>
            <ac:spMk id="19" creationId="{C3473BB7-CC4B-4D13-B88A-47041241D73E}"/>
          </ac:spMkLst>
        </pc:spChg>
        <pc:spChg chg="add mod">
          <ac:chgData name="Pamela Krzypkowska" userId="c516d9ab-abe0-47bf-b822-3be32317838f" providerId="ADAL" clId="{9FF971A1-EF49-47EB-9B87-E84AC080F273}" dt="2020-07-29T12:47:49.724" v="1009" actId="207"/>
          <ac:spMkLst>
            <pc:docMk/>
            <pc:sldMk cId="3242363484" sldId="281"/>
            <ac:spMk id="21" creationId="{A7AAB7C1-8375-4D21-9399-A94654616E1C}"/>
          </ac:spMkLst>
        </pc:spChg>
        <pc:graphicFrameChg chg="add del mod">
          <ac:chgData name="Pamela Krzypkowska" userId="c516d9ab-abe0-47bf-b822-3be32317838f" providerId="ADAL" clId="{9FF971A1-EF49-47EB-9B87-E84AC080F273}" dt="2020-07-29T12:26:00.229" v="29" actId="478"/>
          <ac:graphicFrameMkLst>
            <pc:docMk/>
            <pc:sldMk cId="3242363484" sldId="281"/>
            <ac:graphicFrameMk id="4" creationId="{B4C45A7C-577C-4331-9D02-4DC73A85CB45}"/>
          </ac:graphicFrameMkLst>
        </pc:graphicFrameChg>
        <pc:graphicFrameChg chg="del mod">
          <ac:chgData name="Pamela Krzypkowska" userId="c516d9ab-abe0-47bf-b822-3be32317838f" providerId="ADAL" clId="{9FF971A1-EF49-47EB-9B87-E84AC080F273}" dt="2020-07-29T12:20:49.352" v="7" actId="478"/>
          <ac:graphicFrameMkLst>
            <pc:docMk/>
            <pc:sldMk cId="3242363484" sldId="281"/>
            <ac:graphicFrameMk id="6" creationId="{4F1EB622-6B38-41DF-9098-DCC4B0E220BA}"/>
          </ac:graphicFrameMkLst>
        </pc:graphicFrameChg>
        <pc:picChg chg="add del mod">
          <ac:chgData name="Pamela Krzypkowska" userId="c516d9ab-abe0-47bf-b822-3be32317838f" providerId="ADAL" clId="{9FF971A1-EF49-47EB-9B87-E84AC080F273}" dt="2020-07-29T12:30:14.775" v="51" actId="478"/>
          <ac:picMkLst>
            <pc:docMk/>
            <pc:sldMk cId="3242363484" sldId="281"/>
            <ac:picMk id="5" creationId="{5928D22F-FE43-408E-B335-37A3D77AF900}"/>
          </ac:picMkLst>
        </pc:picChg>
        <pc:picChg chg="add mod">
          <ac:chgData name="Pamela Krzypkowska" userId="c516d9ab-abe0-47bf-b822-3be32317838f" providerId="ADAL" clId="{9FF971A1-EF49-47EB-9B87-E84AC080F273}" dt="2020-07-29T12:44:56.785" v="762" actId="1076"/>
          <ac:picMkLst>
            <pc:docMk/>
            <pc:sldMk cId="3242363484" sldId="281"/>
            <ac:picMk id="7" creationId="{0B9FF3F0-55BF-4379-923E-AD0470747F4D}"/>
          </ac:picMkLst>
        </pc:picChg>
        <pc:picChg chg="add mod">
          <ac:chgData name="Pamela Krzypkowska" userId="c516d9ab-abe0-47bf-b822-3be32317838f" providerId="ADAL" clId="{9FF971A1-EF49-47EB-9B87-E84AC080F273}" dt="2020-07-29T12:44:58.932" v="763" actId="1076"/>
          <ac:picMkLst>
            <pc:docMk/>
            <pc:sldMk cId="3242363484" sldId="281"/>
            <ac:picMk id="9" creationId="{5B611BDB-F52C-436B-85D1-1A8B0508FE78}"/>
          </ac:picMkLst>
        </pc:picChg>
        <pc:picChg chg="add mod">
          <ac:chgData name="Pamela Krzypkowska" userId="c516d9ab-abe0-47bf-b822-3be32317838f" providerId="ADAL" clId="{9FF971A1-EF49-47EB-9B87-E84AC080F273}" dt="2020-07-29T12:45:00.932" v="764" actId="1076"/>
          <ac:picMkLst>
            <pc:docMk/>
            <pc:sldMk cId="3242363484" sldId="281"/>
            <ac:picMk id="11" creationId="{00C279DF-81BD-41C9-A535-7DC691E5294C}"/>
          </ac:picMkLst>
        </pc:picChg>
        <pc:picChg chg="add mod">
          <ac:chgData name="Pamela Krzypkowska" userId="c516d9ab-abe0-47bf-b822-3be32317838f" providerId="ADAL" clId="{9FF971A1-EF49-47EB-9B87-E84AC080F273}" dt="2020-07-29T12:45:15.470" v="768" actId="1076"/>
          <ac:picMkLst>
            <pc:docMk/>
            <pc:sldMk cId="3242363484" sldId="281"/>
            <ac:picMk id="13" creationId="{0B1F12AF-0133-4D95-B99E-C06C9CFB4D54}"/>
          </ac:picMkLst>
        </pc:picChg>
        <pc:picChg chg="add mod">
          <ac:chgData name="Pamela Krzypkowska" userId="c516d9ab-abe0-47bf-b822-3be32317838f" providerId="ADAL" clId="{9FF971A1-EF49-47EB-9B87-E84AC080F273}" dt="2020-07-29T12:45:13.555" v="767" actId="1076"/>
          <ac:picMkLst>
            <pc:docMk/>
            <pc:sldMk cId="3242363484" sldId="281"/>
            <ac:picMk id="15" creationId="{91E5B06C-B040-43F0-A698-26A5CF671C18}"/>
          </ac:picMkLst>
        </pc:picChg>
        <pc:picChg chg="add mod">
          <ac:chgData name="Pamela Krzypkowska" userId="c516d9ab-abe0-47bf-b822-3be32317838f" providerId="ADAL" clId="{9FF971A1-EF49-47EB-9B87-E84AC080F273}" dt="2020-07-29T12:45:17.729" v="769" actId="1076"/>
          <ac:picMkLst>
            <pc:docMk/>
            <pc:sldMk cId="3242363484" sldId="281"/>
            <ac:picMk id="17" creationId="{9C27664B-B711-4D54-9B92-7A90BF527F95}"/>
          </ac:picMkLst>
        </pc:picChg>
        <pc:picChg chg="mod">
          <ac:chgData name="Pamela Krzypkowska" userId="c516d9ab-abe0-47bf-b822-3be32317838f" providerId="ADAL" clId="{9FF971A1-EF49-47EB-9B87-E84AC080F273}" dt="2020-07-29T12:45:08.875" v="766" actId="1076"/>
          <ac:picMkLst>
            <pc:docMk/>
            <pc:sldMk cId="3242363484" sldId="281"/>
            <ac:picMk id="1026" creationId="{0EC9409B-B87E-476D-B9A3-3B783B6384B9}"/>
          </ac:picMkLst>
        </pc:picChg>
        <pc:picChg chg="del mod">
          <ac:chgData name="Pamela Krzypkowska" userId="c516d9ab-abe0-47bf-b822-3be32317838f" providerId="ADAL" clId="{9FF971A1-EF49-47EB-9B87-E84AC080F273}" dt="2020-07-29T12:22:02.476" v="13" actId="478"/>
          <ac:picMkLst>
            <pc:docMk/>
            <pc:sldMk cId="3242363484" sldId="281"/>
            <ac:picMk id="1026" creationId="{E2E0A127-9B3B-4945-BD66-BF28AD5F53BC}"/>
          </ac:picMkLst>
        </pc:picChg>
      </pc:sldChg>
      <pc:sldChg chg="addSp delSp modSp mod">
        <pc:chgData name="Pamela Krzypkowska" userId="c516d9ab-abe0-47bf-b822-3be32317838f" providerId="ADAL" clId="{9FF971A1-EF49-47EB-9B87-E84AC080F273}" dt="2020-07-29T13:01:23.569" v="1473" actId="20577"/>
        <pc:sldMkLst>
          <pc:docMk/>
          <pc:sldMk cId="764309168" sldId="282"/>
        </pc:sldMkLst>
        <pc:spChg chg="mod">
          <ac:chgData name="Pamela Krzypkowska" userId="c516d9ab-abe0-47bf-b822-3be32317838f" providerId="ADAL" clId="{9FF971A1-EF49-47EB-9B87-E84AC080F273}" dt="2020-07-29T13:01:23.569" v="1473" actId="20577"/>
          <ac:spMkLst>
            <pc:docMk/>
            <pc:sldMk cId="764309168" sldId="282"/>
            <ac:spMk id="3" creationId="{602E53A2-2939-44D5-9189-5479FC2DC900}"/>
          </ac:spMkLst>
        </pc:spChg>
        <pc:spChg chg="add del mod">
          <ac:chgData name="Pamela Krzypkowska" userId="c516d9ab-abe0-47bf-b822-3be32317838f" providerId="ADAL" clId="{9FF971A1-EF49-47EB-9B87-E84AC080F273}" dt="2020-07-29T12:56:56.013" v="1339" actId="478"/>
          <ac:spMkLst>
            <pc:docMk/>
            <pc:sldMk cId="764309168" sldId="282"/>
            <ac:spMk id="4" creationId="{6C1DD271-A59B-4A01-80CD-82B8C917B15E}"/>
          </ac:spMkLst>
        </pc:spChg>
      </pc:sldChg>
    </pc:docChg>
  </pc:docChgLst>
  <pc:docChgLst>
    <pc:chgData name="Ana Del Campo Mendizabal" userId="S::andelcam@microsoft.com::01ad5ddc-29f3-40e2-a8e7-857730e1edb0" providerId="AD" clId="Web-{88213A46-36C2-43F8-97C5-EF983BF313F1}"/>
    <pc:docChg chg="modSld">
      <pc:chgData name="Ana Del Campo Mendizabal" userId="S::andelcam@microsoft.com::01ad5ddc-29f3-40e2-a8e7-857730e1edb0" providerId="AD" clId="Web-{88213A46-36C2-43F8-97C5-EF983BF313F1}" dt="2020-07-29T14:19:34.166" v="3" actId="1076"/>
      <pc:docMkLst>
        <pc:docMk/>
      </pc:docMkLst>
      <pc:sldChg chg="addSp modSp">
        <pc:chgData name="Ana Del Campo Mendizabal" userId="S::andelcam@microsoft.com::01ad5ddc-29f3-40e2-a8e7-857730e1edb0" providerId="AD" clId="Web-{88213A46-36C2-43F8-97C5-EF983BF313F1}" dt="2020-07-29T14:19:34.166" v="3" actId="1076"/>
        <pc:sldMkLst>
          <pc:docMk/>
          <pc:sldMk cId="4088849792" sldId="280"/>
        </pc:sldMkLst>
        <pc:picChg chg="add mod">
          <ac:chgData name="Ana Del Campo Mendizabal" userId="S::andelcam@microsoft.com::01ad5ddc-29f3-40e2-a8e7-857730e1edb0" providerId="AD" clId="Web-{88213A46-36C2-43F8-97C5-EF983BF313F1}" dt="2020-07-29T14:19:34.166" v="3" actId="1076"/>
          <ac:picMkLst>
            <pc:docMk/>
            <pc:sldMk cId="4088849792" sldId="280"/>
            <ac:picMk id="5" creationId="{521ACA13-700C-413B-AFEF-516DFB152E44}"/>
          </ac:picMkLst>
        </pc:picChg>
      </pc:sldChg>
    </pc:docChg>
  </pc:docChgLst>
  <pc:docChgLst>
    <pc:chgData name="astrulea12" userId="S::astrulea12_yahoo.com#ext#@microsoft.onmicrosoft.com::2ece9b0f-6e02-46ae-9dcc-1ce54d8b109c" providerId="AD" clId="Web-{B9E71EE7-4D79-4A71-8C5D-2230FB8BF082}"/>
    <pc:docChg chg="modSld">
      <pc:chgData name="astrulea12" userId="S::astrulea12_yahoo.com#ext#@microsoft.onmicrosoft.com::2ece9b0f-6e02-46ae-9dcc-1ce54d8b109c" providerId="AD" clId="Web-{B9E71EE7-4D79-4A71-8C5D-2230FB8BF082}" dt="2020-07-29T15:25:52.569" v="104" actId="20577"/>
      <pc:docMkLst>
        <pc:docMk/>
      </pc:docMkLst>
      <pc:sldChg chg="modSp">
        <pc:chgData name="astrulea12" userId="S::astrulea12_yahoo.com#ext#@microsoft.onmicrosoft.com::2ece9b0f-6e02-46ae-9dcc-1ce54d8b109c" providerId="AD" clId="Web-{B9E71EE7-4D79-4A71-8C5D-2230FB8BF082}" dt="2020-07-29T15:25:52.569" v="103" actId="20577"/>
        <pc:sldMkLst>
          <pc:docMk/>
          <pc:sldMk cId="4088849792" sldId="280"/>
        </pc:sldMkLst>
        <pc:spChg chg="mod">
          <ac:chgData name="astrulea12" userId="S::astrulea12_yahoo.com#ext#@microsoft.onmicrosoft.com::2ece9b0f-6e02-46ae-9dcc-1ce54d8b109c" providerId="AD" clId="Web-{B9E71EE7-4D79-4A71-8C5D-2230FB8BF082}" dt="2020-07-29T15:25:52.569" v="103" actId="20577"/>
          <ac:spMkLst>
            <pc:docMk/>
            <pc:sldMk cId="4088849792" sldId="280"/>
            <ac:spMk id="22" creationId="{6837D92E-87B7-4807-8DBE-FB83C9842C9C}"/>
          </ac:spMkLst>
        </pc:spChg>
        <pc:picChg chg="mod">
          <ac:chgData name="astrulea12" userId="S::astrulea12_yahoo.com#ext#@microsoft.onmicrosoft.com::2ece9b0f-6e02-46ae-9dcc-1ce54d8b109c" providerId="AD" clId="Web-{B9E71EE7-4D79-4A71-8C5D-2230FB8BF082}" dt="2020-07-29T15:21:49.758" v="1"/>
          <ac:picMkLst>
            <pc:docMk/>
            <pc:sldMk cId="4088849792" sldId="280"/>
            <ac:picMk id="23" creationId="{C7B9F8B6-6C62-49F2-9576-1C3F0CE70A14}"/>
          </ac:picMkLst>
        </pc:picChg>
      </pc:sldChg>
    </pc:docChg>
  </pc:docChgLst>
  <pc:docChgLst>
    <pc:chgData name="Maria Szymanska" userId="S::maria.szymanska_koninlo3.szkolawchmurze.pl#ext#@microsoft.onmicrosoft.com::f5e6a84e-53ba-497f-9116-938bada3c2f8" providerId="AD" clId="Web-{52170FA7-775B-4C00-857E-B6B37D7982C1}"/>
    <pc:docChg chg="modSld">
      <pc:chgData name="Maria Szymanska" userId="S::maria.szymanska_koninlo3.szkolawchmurze.pl#ext#@microsoft.onmicrosoft.com::f5e6a84e-53ba-497f-9116-938bada3c2f8" providerId="AD" clId="Web-{52170FA7-775B-4C00-857E-B6B37D7982C1}" dt="2020-07-29T12:22:41.115" v="9" actId="1076"/>
      <pc:docMkLst>
        <pc:docMk/>
      </pc:docMkLst>
      <pc:sldChg chg="addSp delSp modSp">
        <pc:chgData name="Maria Szymanska" userId="S::maria.szymanska_koninlo3.szkolawchmurze.pl#ext#@microsoft.onmicrosoft.com::f5e6a84e-53ba-497f-9116-938bada3c2f8" providerId="AD" clId="Web-{52170FA7-775B-4C00-857E-B6B37D7982C1}" dt="2020-07-29T12:22:41.115" v="9" actId="1076"/>
        <pc:sldMkLst>
          <pc:docMk/>
          <pc:sldMk cId="4088849792" sldId="280"/>
        </pc:sldMkLst>
        <pc:spChg chg="add del mod">
          <ac:chgData name="Maria Szymanska" userId="S::maria.szymanska_koninlo3.szkolawchmurze.pl#ext#@microsoft.onmicrosoft.com::f5e6a84e-53ba-497f-9116-938bada3c2f8" providerId="AD" clId="Web-{52170FA7-775B-4C00-857E-B6B37D7982C1}" dt="2020-07-29T12:22:29.927" v="8"/>
          <ac:spMkLst>
            <pc:docMk/>
            <pc:sldMk cId="4088849792" sldId="280"/>
            <ac:spMk id="5" creationId="{82A1FAE6-EC1B-4D2C-A700-4EBA8DF9EFA2}"/>
          </ac:spMkLst>
        </pc:spChg>
        <pc:spChg chg="mod topLvl">
          <ac:chgData name="Maria Szymanska" userId="S::maria.szymanska_koninlo3.szkolawchmurze.pl#ext#@microsoft.onmicrosoft.com::f5e6a84e-53ba-497f-9116-938bada3c2f8" providerId="AD" clId="Web-{52170FA7-775B-4C00-857E-B6B37D7982C1}" dt="2020-07-29T12:22:18.880" v="5"/>
          <ac:spMkLst>
            <pc:docMk/>
            <pc:sldMk cId="4088849792" sldId="280"/>
            <ac:spMk id="10" creationId="{6050988A-914F-4F53-8EEC-FB0F00DB6DC1}"/>
          </ac:spMkLst>
        </pc:spChg>
        <pc:grpChg chg="add del">
          <ac:chgData name="Maria Szymanska" userId="S::maria.szymanska_koninlo3.szkolawchmurze.pl#ext#@microsoft.onmicrosoft.com::f5e6a84e-53ba-497f-9116-938bada3c2f8" providerId="AD" clId="Web-{52170FA7-775B-4C00-857E-B6B37D7982C1}" dt="2020-07-29T12:22:18.880" v="5"/>
          <ac:grpSpMkLst>
            <pc:docMk/>
            <pc:sldMk cId="4088849792" sldId="280"/>
            <ac:grpSpMk id="12" creationId="{C27F7E79-9C9B-4CE0-89C2-8C91D806B711}"/>
          </ac:grpSpMkLst>
        </pc:grpChg>
        <pc:picChg chg="add del mod topLvl">
          <ac:chgData name="Maria Szymanska" userId="S::maria.szymanska_koninlo3.szkolawchmurze.pl#ext#@microsoft.onmicrosoft.com::f5e6a84e-53ba-497f-9116-938bada3c2f8" providerId="AD" clId="Web-{52170FA7-775B-4C00-857E-B6B37D7982C1}" dt="2020-07-29T12:22:41.115" v="9" actId="1076"/>
          <ac:picMkLst>
            <pc:docMk/>
            <pc:sldMk cId="4088849792" sldId="280"/>
            <ac:picMk id="11" creationId="{B8CF10DF-1DFB-4E6F-A6AA-7153DEC7B71A}"/>
          </ac:picMkLst>
        </pc:picChg>
      </pc:sldChg>
    </pc:docChg>
  </pc:docChgLst>
  <pc:docChgLst>
    <pc:chgData name="ghitaclaudiastefania" userId="S::ghitaclaudiastefania_yahoo.com#ext#@microsoft.onmicrosoft.com::15079714-6928-48cd-a10b-41108e392a5d" providerId="AD" clId="Web-{9AA56935-F379-41AF-84C9-C37EC3857FED}"/>
    <pc:docChg chg="modSld">
      <pc:chgData name="ghitaclaudiastefania" userId="S::ghitaclaudiastefania_yahoo.com#ext#@microsoft.onmicrosoft.com::15079714-6928-48cd-a10b-41108e392a5d" providerId="AD" clId="Web-{9AA56935-F379-41AF-84C9-C37EC3857FED}" dt="2020-07-29T14:35:53.123" v="185" actId="20577"/>
      <pc:docMkLst>
        <pc:docMk/>
      </pc:docMkLst>
      <pc:sldChg chg="addSp delSp modSp mod modShow">
        <pc:chgData name="ghitaclaudiastefania" userId="S::ghitaclaudiastefania_yahoo.com#ext#@microsoft.onmicrosoft.com::15079714-6928-48cd-a10b-41108e392a5d" providerId="AD" clId="Web-{9AA56935-F379-41AF-84C9-C37EC3857FED}" dt="2020-07-29T14:35:52.295" v="184" actId="20577"/>
        <pc:sldMkLst>
          <pc:docMk/>
          <pc:sldMk cId="4088849792" sldId="280"/>
        </pc:sldMkLst>
        <pc:spChg chg="add del mod">
          <ac:chgData name="ghitaclaudiastefania" userId="S::ghitaclaudiastefania_yahoo.com#ext#@microsoft.onmicrosoft.com::15079714-6928-48cd-a10b-41108e392a5d" providerId="AD" clId="Web-{9AA56935-F379-41AF-84C9-C37EC3857FED}" dt="2020-07-29T14:29:51.630" v="5"/>
          <ac:spMkLst>
            <pc:docMk/>
            <pc:sldMk cId="4088849792" sldId="280"/>
            <ac:spMk id="5" creationId="{D646EBBD-47A9-444C-9009-D1802FA8D689}"/>
          </ac:spMkLst>
        </pc:spChg>
        <pc:spChg chg="mod topLvl">
          <ac:chgData name="ghitaclaudiastefania" userId="S::ghitaclaudiastefania_yahoo.com#ext#@microsoft.onmicrosoft.com::15079714-6928-48cd-a10b-41108e392a5d" providerId="AD" clId="Web-{9AA56935-F379-41AF-84C9-C37EC3857FED}" dt="2020-07-29T14:35:52.295" v="184" actId="20577"/>
          <ac:spMkLst>
            <pc:docMk/>
            <pc:sldMk cId="4088849792" sldId="280"/>
            <ac:spMk id="18" creationId="{63263A90-242F-45C1-A59B-7F35ECA3FE17}"/>
          </ac:spMkLst>
        </pc:spChg>
        <pc:spChg chg="add del mod">
          <ac:chgData name="ghitaclaudiastefania" userId="S::ghitaclaudiastefania_yahoo.com#ext#@microsoft.onmicrosoft.com::15079714-6928-48cd-a10b-41108e392a5d" providerId="AD" clId="Web-{9AA56935-F379-41AF-84C9-C37EC3857FED}" dt="2020-07-29T14:31:59.295" v="11"/>
          <ac:spMkLst>
            <pc:docMk/>
            <pc:sldMk cId="4088849792" sldId="280"/>
            <ac:spMk id="21" creationId="{6CDE0A11-847E-4BE1-B33B-6873DA10CE63}"/>
          </ac:spMkLst>
        </pc:spChg>
        <pc:spChg chg="add del">
          <ac:chgData name="ghitaclaudiastefania" userId="S::ghitaclaudiastefania_yahoo.com#ext#@microsoft.onmicrosoft.com::15079714-6928-48cd-a10b-41108e392a5d" providerId="AD" clId="Web-{9AA56935-F379-41AF-84C9-C37EC3857FED}" dt="2020-07-29T14:32:19.046" v="13"/>
          <ac:spMkLst>
            <pc:docMk/>
            <pc:sldMk cId="4088849792" sldId="280"/>
            <ac:spMk id="25" creationId="{F655FDA8-C7D2-429C-859E-81FF8DE06FE7}"/>
          </ac:spMkLst>
        </pc:spChg>
        <pc:grpChg chg="del">
          <ac:chgData name="ghitaclaudiastefania" userId="S::ghitaclaudiastefania_yahoo.com#ext#@microsoft.onmicrosoft.com::15079714-6928-48cd-a10b-41108e392a5d" providerId="AD" clId="Web-{9AA56935-F379-41AF-84C9-C37EC3857FED}" dt="2020-07-29T14:30:01.896" v="7"/>
          <ac:grpSpMkLst>
            <pc:docMk/>
            <pc:sldMk cId="4088849792" sldId="280"/>
            <ac:grpSpMk id="20" creationId="{FD73DC7D-5D16-4249-A1B2-F6C73CF3DEC3}"/>
          </ac:grpSpMkLst>
        </pc:grpChg>
        <pc:picChg chg="add mod modCrop">
          <ac:chgData name="ghitaclaudiastefania" userId="S::ghitaclaudiastefania_yahoo.com#ext#@microsoft.onmicrosoft.com::15079714-6928-48cd-a10b-41108e392a5d" providerId="AD" clId="Web-{9AA56935-F379-41AF-84C9-C37EC3857FED}" dt="2020-07-29T14:33:40.068" v="27" actId="1076"/>
          <ac:picMkLst>
            <pc:docMk/>
            <pc:sldMk cId="4088849792" sldId="280"/>
            <ac:picMk id="9" creationId="{E3D9FA8A-27B1-4B68-8A66-3752D5308E88}"/>
          </ac:picMkLst>
        </pc:picChg>
        <pc:picChg chg="mod">
          <ac:chgData name="ghitaclaudiastefania" userId="S::ghitaclaudiastefania_yahoo.com#ext#@microsoft.onmicrosoft.com::15079714-6928-48cd-a10b-41108e392a5d" providerId="AD" clId="Web-{9AA56935-F379-41AF-84C9-C37EC3857FED}" dt="2020-07-29T14:24:18.498" v="0" actId="14100"/>
          <ac:picMkLst>
            <pc:docMk/>
            <pc:sldMk cId="4088849792" sldId="280"/>
            <ac:picMk id="11" creationId="{B8CF10DF-1DFB-4E6F-A6AA-7153DEC7B71A}"/>
          </ac:picMkLst>
        </pc:picChg>
        <pc:picChg chg="del mod topLvl">
          <ac:chgData name="ghitaclaudiastefania" userId="S::ghitaclaudiastefania_yahoo.com#ext#@microsoft.onmicrosoft.com::15079714-6928-48cd-a10b-41108e392a5d" providerId="AD" clId="Web-{9AA56935-F379-41AF-84C9-C37EC3857FED}" dt="2020-07-29T14:30:01.896" v="7"/>
          <ac:picMkLst>
            <pc:docMk/>
            <pc:sldMk cId="4088849792" sldId="280"/>
            <ac:picMk id="19" creationId="{C53CD0CD-C556-4046-98A1-62F613B136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84D7D-1ED1-4FE1-85FE-0982C0C58179}"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F41D5-5C55-40B1-8987-ABE7048A66DD}" type="slidenum">
              <a:rPr lang="en-US" smtClean="0"/>
              <a:t>‹#›</a:t>
            </a:fld>
            <a:endParaRPr lang="en-US"/>
          </a:p>
        </p:txBody>
      </p:sp>
    </p:spTree>
    <p:extLst>
      <p:ext uri="{BB962C8B-B14F-4D97-AF65-F5344CB8AC3E}">
        <p14:creationId xmlns:p14="http://schemas.microsoft.com/office/powerpoint/2010/main" val="3579713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AF41D5-5C55-40B1-8987-ABE7048A66DD}" type="slidenum">
              <a:rPr lang="en-US" smtClean="0"/>
              <a:t>1</a:t>
            </a:fld>
            <a:endParaRPr lang="en-US"/>
          </a:p>
        </p:txBody>
      </p:sp>
    </p:spTree>
    <p:extLst>
      <p:ext uri="{BB962C8B-B14F-4D97-AF65-F5344CB8AC3E}">
        <p14:creationId xmlns:p14="http://schemas.microsoft.com/office/powerpoint/2010/main" val="4201486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plit Photo">
    <p:spTree>
      <p:nvGrpSpPr>
        <p:cNvPr id="1" name=""/>
        <p:cNvGrpSpPr/>
        <p:nvPr/>
      </p:nvGrpSpPr>
      <p:grpSpPr>
        <a:xfrm>
          <a:off x="0" y="0"/>
          <a:ext cx="0" cy="0"/>
          <a:chOff x="0" y="0"/>
          <a:chExt cx="0" cy="0"/>
        </a:xfrm>
      </p:grpSpPr>
      <p:pic>
        <p:nvPicPr>
          <p:cNvPr id="4" name="Picture 3" descr="A close up of a person with dark hair and a sunset&#10;&#10;Description automatically generated">
            <a:extLst>
              <a:ext uri="{FF2B5EF4-FFF2-40B4-BE49-F238E27FC236}">
                <a16:creationId xmlns:a16="http://schemas.microsoft.com/office/drawing/2014/main" id="{03ED045F-7964-014C-9B78-DE17BA6D15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07598" y="0"/>
            <a:ext cx="5984401"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Rectangle 6">
            <a:extLst>
              <a:ext uri="{FF2B5EF4-FFF2-40B4-BE49-F238E27FC236}">
                <a16:creationId xmlns:a16="http://schemas.microsoft.com/office/drawing/2014/main" id="{93E0BB5F-A116-0D40-8088-50A805DC6AE3}"/>
              </a:ext>
            </a:extLst>
          </p:cNvPr>
          <p:cNvSpPr/>
          <p:nvPr userDrawn="1"/>
        </p:nvSpPr>
        <p:spPr bwMode="auto">
          <a:xfrm>
            <a:off x="8134662" y="6086396"/>
            <a:ext cx="2273143" cy="6195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US" sz="133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03F23C8-9B89-7D40-BFFB-FBF9622DF7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625" y="6101407"/>
            <a:ext cx="1609028" cy="407699"/>
          </a:xfrm>
          <a:prstGeom prst="rect">
            <a:avLst/>
          </a:prstGeom>
        </p:spPr>
      </p:pic>
      <p:sp>
        <p:nvSpPr>
          <p:cNvPr id="11" name="TextBox 10">
            <a:extLst>
              <a:ext uri="{FF2B5EF4-FFF2-40B4-BE49-F238E27FC236}">
                <a16:creationId xmlns:a16="http://schemas.microsoft.com/office/drawing/2014/main" id="{A7DA0436-6B90-E14D-9047-8E58CDFBEF24}"/>
              </a:ext>
            </a:extLst>
          </p:cNvPr>
          <p:cNvSpPr txBox="1"/>
          <p:nvPr userDrawn="1"/>
        </p:nvSpPr>
        <p:spPr>
          <a:xfrm>
            <a:off x="7898071" y="1965705"/>
            <a:ext cx="2665379" cy="365613"/>
          </a:xfrm>
          <a:prstGeom prst="rect">
            <a:avLst/>
          </a:prstGeom>
          <a:noFill/>
        </p:spPr>
        <p:txBody>
          <a:bodyPr wrap="square" lIns="0" tIns="0" rIns="0" bIns="0" rtlCol="0">
            <a:spAutoFit/>
          </a:bodyPr>
          <a:lstStyle/>
          <a:p>
            <a:pPr algn="ctr">
              <a:lnSpc>
                <a:spcPct val="90000"/>
              </a:lnSpc>
            </a:pPr>
            <a:r>
              <a:rPr lang="en-US" sz="1320" b="0" i="0" spc="30" baseline="0" err="1">
                <a:solidFill>
                  <a:schemeClr val="bg1"/>
                </a:solidFill>
                <a:latin typeface="Segoe UI Semibold" panose="020B0502040204020203" pitchFamily="34" charset="0"/>
                <a:cs typeface="Segoe UI Semibold" panose="020B0502040204020203" pitchFamily="34" charset="0"/>
              </a:rPr>
              <a:t>MOVING IDEAS FORWARD,</a:t>
            </a:r>
          </a:p>
          <a:p>
            <a:pPr algn="ctr">
              <a:lnSpc>
                <a:spcPct val="90000"/>
              </a:lnSpc>
            </a:pPr>
            <a:r>
              <a:rPr lang="en-US" sz="1320" b="0" i="0" spc="30" baseline="0" err="1">
                <a:solidFill>
                  <a:schemeClr val="bg1"/>
                </a:solidFill>
                <a:latin typeface="Segoe UI Semibold" panose="020B0502040204020203" pitchFamily="34" charset="0"/>
                <a:cs typeface="Segoe UI Semibold" panose="020B0502040204020203" pitchFamily="34" charset="0"/>
              </a:rPr>
              <a:t>TOGETHER</a:t>
            </a:r>
          </a:p>
        </p:txBody>
      </p:sp>
    </p:spTree>
    <p:extLst>
      <p:ext uri="{BB962C8B-B14F-4D97-AF65-F5344CB8AC3E}">
        <p14:creationId xmlns:p14="http://schemas.microsoft.com/office/powerpoint/2010/main" val="225594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892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5039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0597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376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266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681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563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904678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Full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A01B09-8306-3F41-9E17-AD3101709083}"/>
              </a:ext>
            </a:extLst>
          </p:cNvPr>
          <p:cNvSpPr/>
          <p:nvPr userDrawn="1"/>
        </p:nvSpPr>
        <p:spPr bwMode="auto">
          <a:xfrm>
            <a:off x="0" y="1124"/>
            <a:ext cx="12192000" cy="1280160"/>
          </a:xfrm>
          <a:prstGeom prst="rect">
            <a:avLst/>
          </a:prstGeom>
          <a:gradFill>
            <a:gsLst>
              <a:gs pos="0">
                <a:schemeClr val="bg1">
                  <a:lumMod val="0"/>
                  <a:alpha val="0"/>
                </a:schemeClr>
              </a:gs>
              <a:gs pos="85000">
                <a:schemeClr val="bg1">
                  <a:lumMod val="0"/>
                  <a:alpha val="2200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7405757" y="3429000"/>
            <a:ext cx="430872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7405757" y="4965620"/>
            <a:ext cx="430872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ECE9C212-9CAE-E041-9651-6C852342EE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625" y="6101407"/>
            <a:ext cx="1609028" cy="407699"/>
          </a:xfrm>
          <a:prstGeom prst="rect">
            <a:avLst/>
          </a:prstGeom>
        </p:spPr>
      </p:pic>
      <p:pic>
        <p:nvPicPr>
          <p:cNvPr id="14" name="Picture 13">
            <a:extLst>
              <a:ext uri="{FF2B5EF4-FFF2-40B4-BE49-F238E27FC236}">
                <a16:creationId xmlns:a16="http://schemas.microsoft.com/office/drawing/2014/main" id="{6EBA50E2-FB73-9B4F-8E7E-008CF7DC1678}"/>
              </a:ext>
            </a:extLst>
          </p:cNvPr>
          <p:cNvPicPr>
            <a:picLocks noChangeAspect="1"/>
          </p:cNvPicPr>
          <p:nvPr userDrawn="1"/>
        </p:nvPicPr>
        <p:blipFill>
          <a:blip r:embed="rId5"/>
          <a:stretch>
            <a:fillRect/>
          </a:stretch>
        </p:blipFill>
        <p:spPr>
          <a:xfrm>
            <a:off x="257256" y="1002496"/>
            <a:ext cx="5798284" cy="1408929"/>
          </a:xfrm>
          <a:prstGeom prst="rect">
            <a:avLst/>
          </a:prstGeom>
        </p:spPr>
      </p:pic>
    </p:spTree>
    <p:extLst>
      <p:ext uri="{BB962C8B-B14F-4D97-AF65-F5344CB8AC3E}">
        <p14:creationId xmlns:p14="http://schemas.microsoft.com/office/powerpoint/2010/main" val="3662267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Split Photo">
    <p:spTree>
      <p:nvGrpSpPr>
        <p:cNvPr id="1" name=""/>
        <p:cNvGrpSpPr/>
        <p:nvPr/>
      </p:nvGrpSpPr>
      <p:grpSpPr>
        <a:xfrm>
          <a:off x="0" y="0"/>
          <a:ext cx="0" cy="0"/>
          <a:chOff x="0" y="0"/>
          <a:chExt cx="0" cy="0"/>
        </a:xfrm>
      </p:grpSpPr>
      <p:pic>
        <p:nvPicPr>
          <p:cNvPr id="4" name="Picture 3" descr="A close up of a sunset&#10;&#10;Description automatically generated">
            <a:extLst>
              <a:ext uri="{FF2B5EF4-FFF2-40B4-BE49-F238E27FC236}">
                <a16:creationId xmlns:a16="http://schemas.microsoft.com/office/drawing/2014/main" id="{57F695B2-D78A-FC48-B490-47570E5D01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07184" y="0"/>
            <a:ext cx="598481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Divider slide title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Divider slide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Rectangle 6">
            <a:extLst>
              <a:ext uri="{FF2B5EF4-FFF2-40B4-BE49-F238E27FC236}">
                <a16:creationId xmlns:a16="http://schemas.microsoft.com/office/drawing/2014/main" id="{93E0BB5F-A116-0D40-8088-50A805DC6AE3}"/>
              </a:ext>
            </a:extLst>
          </p:cNvPr>
          <p:cNvSpPr/>
          <p:nvPr userDrawn="1"/>
        </p:nvSpPr>
        <p:spPr bwMode="auto">
          <a:xfrm>
            <a:off x="8134662" y="6086396"/>
            <a:ext cx="2273143" cy="6195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US" sz="133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03F23C8-9B89-7D40-BFFB-FBF9622DF7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2625" y="6101407"/>
            <a:ext cx="1609028" cy="40769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B9950BC8-3EB1-4A46-B31F-4165738042A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225140" y="3170183"/>
            <a:ext cx="4378597" cy="1065380"/>
          </a:xfrm>
          <a:prstGeom prst="rect">
            <a:avLst/>
          </a:prstGeom>
        </p:spPr>
      </p:pic>
    </p:spTree>
    <p:extLst>
      <p:ext uri="{BB962C8B-B14F-4D97-AF65-F5344CB8AC3E}">
        <p14:creationId xmlns:p14="http://schemas.microsoft.com/office/powerpoint/2010/main" val="961774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vider Slide 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96000" y="2664579"/>
            <a:ext cx="4167887" cy="553998"/>
          </a:xfrm>
        </p:spPr>
        <p:txBody>
          <a:bodyPr anchor="b" anchorCtr="0">
            <a:spAutoFit/>
          </a:bodyPr>
          <a:lstStyle>
            <a:lvl1pPr>
              <a:defRPr/>
            </a:lvl1pPr>
          </a:lstStyle>
          <a:p>
            <a:r>
              <a:rPr lang="en-US"/>
              <a:t>Divider slide title</a:t>
            </a:r>
          </a:p>
        </p:txBody>
      </p:sp>
      <p:sp>
        <p:nvSpPr>
          <p:cNvPr id="5" name="Text Placeholder 4"/>
          <p:cNvSpPr>
            <a:spLocks noGrp="1"/>
          </p:cNvSpPr>
          <p:nvPr>
            <p:ph type="body" sz="quarter" idx="12" hasCustomPrompt="1"/>
          </p:nvPr>
        </p:nvSpPr>
        <p:spPr>
          <a:xfrm>
            <a:off x="6089779" y="364744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Divider slide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Rectangle 6">
            <a:extLst>
              <a:ext uri="{FF2B5EF4-FFF2-40B4-BE49-F238E27FC236}">
                <a16:creationId xmlns:a16="http://schemas.microsoft.com/office/drawing/2014/main" id="{93E0BB5F-A116-0D40-8088-50A805DC6AE3}"/>
              </a:ext>
            </a:extLst>
          </p:cNvPr>
          <p:cNvSpPr/>
          <p:nvPr userDrawn="1"/>
        </p:nvSpPr>
        <p:spPr bwMode="auto">
          <a:xfrm>
            <a:off x="8134662" y="6086396"/>
            <a:ext cx="2273143" cy="6195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US" sz="133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03F23C8-9B89-7D40-BFFB-FBF9622DF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2625" y="6101407"/>
            <a:ext cx="1609028" cy="40769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B9950BC8-3EB1-4A46-B31F-4165738042A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5540" y="2855223"/>
            <a:ext cx="4378597" cy="1065380"/>
          </a:xfrm>
          <a:prstGeom prst="rect">
            <a:avLst/>
          </a:prstGeom>
        </p:spPr>
      </p:pic>
    </p:spTree>
    <p:extLst>
      <p:ext uri="{BB962C8B-B14F-4D97-AF65-F5344CB8AC3E}">
        <p14:creationId xmlns:p14="http://schemas.microsoft.com/office/powerpoint/2010/main" val="3380118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descr="A picture containing drawing&#10;&#10;Description automatically generated">
            <a:extLst>
              <a:ext uri="{FF2B5EF4-FFF2-40B4-BE49-F238E27FC236}">
                <a16:creationId xmlns:a16="http://schemas.microsoft.com/office/drawing/2014/main" id="{D136391E-E72B-EF40-B177-FAB7B7B81D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3485" y="297774"/>
            <a:ext cx="4378597" cy="1065380"/>
          </a:xfrm>
          <a:prstGeom prst="rect">
            <a:avLst/>
          </a:prstGeom>
        </p:spPr>
      </p:pic>
    </p:spTree>
    <p:extLst>
      <p:ext uri="{BB962C8B-B14F-4D97-AF65-F5344CB8AC3E}">
        <p14:creationId xmlns:p14="http://schemas.microsoft.com/office/powerpoint/2010/main" val="382832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90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065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19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494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55031271"/>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4" r:id="rId13"/>
    <p:sldLayoutId id="2147484695" r:id="rId14"/>
    <p:sldLayoutId id="2147484696" r:id="rId15"/>
    <p:sldLayoutId id="2147484697" r:id="rId16"/>
    <p:sldLayoutId id="2147484698"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microsoft.com/office/2007/relationships/hdphoto" Target="../media/hdphoto1.wdp"/><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135DA-9184-43C6-B5E8-A15432D9B9E0}"/>
              </a:ext>
            </a:extLst>
          </p:cNvPr>
          <p:cNvSpPr>
            <a:spLocks noGrp="1"/>
          </p:cNvSpPr>
          <p:nvPr>
            <p:ph type="title"/>
          </p:nvPr>
        </p:nvSpPr>
        <p:spPr>
          <a:xfrm>
            <a:off x="7017026" y="2751843"/>
            <a:ext cx="4697455" cy="830997"/>
          </a:xfrm>
        </p:spPr>
        <p:txBody>
          <a:bodyPr/>
          <a:lstStyle/>
          <a:p>
            <a:r>
              <a:rPr lang="en-US" sz="5400"/>
              <a:t>TEAM STORY</a:t>
            </a:r>
          </a:p>
        </p:txBody>
      </p:sp>
      <p:sp>
        <p:nvSpPr>
          <p:cNvPr id="3" name="Text Placeholder 2">
            <a:extLst>
              <a:ext uri="{FF2B5EF4-FFF2-40B4-BE49-F238E27FC236}">
                <a16:creationId xmlns:a16="http://schemas.microsoft.com/office/drawing/2014/main" id="{E58991CA-6857-4DF0-B190-26BC6D613D0E}"/>
              </a:ext>
            </a:extLst>
          </p:cNvPr>
          <p:cNvSpPr>
            <a:spLocks noGrp="1"/>
          </p:cNvSpPr>
          <p:nvPr>
            <p:ph type="body" sz="quarter" idx="12"/>
          </p:nvPr>
        </p:nvSpPr>
        <p:spPr>
          <a:xfrm>
            <a:off x="7096539" y="3582840"/>
            <a:ext cx="4697455" cy="343117"/>
          </a:xfrm>
        </p:spPr>
        <p:txBody>
          <a:bodyPr/>
          <a:lstStyle/>
          <a:p>
            <a:r>
              <a:rPr lang="en-US"/>
              <a:t>Motivation</a:t>
            </a:r>
          </a:p>
        </p:txBody>
      </p:sp>
      <p:sp>
        <p:nvSpPr>
          <p:cNvPr id="4" name="Content Placeholder 4">
            <a:extLst>
              <a:ext uri="{FF2B5EF4-FFF2-40B4-BE49-F238E27FC236}">
                <a16:creationId xmlns:a16="http://schemas.microsoft.com/office/drawing/2014/main" id="{A4DC62A0-8136-4275-9746-54020EC1A023}"/>
              </a:ext>
            </a:extLst>
          </p:cNvPr>
          <p:cNvSpPr txBox="1">
            <a:spLocks/>
          </p:cNvSpPr>
          <p:nvPr/>
        </p:nvSpPr>
        <p:spPr>
          <a:xfrm>
            <a:off x="5963478" y="4323521"/>
            <a:ext cx="6003234" cy="2173357"/>
          </a:xfrm>
          <a:prstGeom prst="rect">
            <a:avLst/>
          </a:prstGeom>
        </p:spPr>
        <p:txBody>
          <a:bodyPr anchor="ctr">
            <a:normAutofit fontScale="8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latin typeface="Segoe UI Light" panose="020B0502040204020203" pitchFamily="34" charset="0"/>
                <a:cs typeface="Segoe UI Light" panose="020B0502040204020203" pitchFamily="34" charset="0"/>
              </a:rPr>
              <a:t>Mission: To empower everyone’s project viewing experience.</a:t>
            </a:r>
          </a:p>
          <a:p>
            <a:pPr marL="0" indent="0">
              <a:buFont typeface="Wingdings" panose="05000000000000000000" pitchFamily="2" charset="2"/>
              <a:buNone/>
            </a:pPr>
            <a:endParaRPr lang="en-US" sz="1400">
              <a:latin typeface="Segoe UI Light" panose="020B0502040204020203" pitchFamily="34" charset="0"/>
              <a:cs typeface="Segoe UI Light" panose="020B0502040204020203" pitchFamily="34" charset="0"/>
            </a:endParaRPr>
          </a:p>
          <a:p>
            <a:pPr lvl="1" indent="0">
              <a:buFont typeface="Wingdings" panose="05000000000000000000" pitchFamily="2" charset="2"/>
              <a:buNone/>
            </a:pPr>
            <a:r>
              <a:rPr lang="en-US">
                <a:latin typeface="Segoe UI Light" panose="020B0502040204020203" pitchFamily="34" charset="0"/>
                <a:cs typeface="Segoe UI Light" panose="020B0502040204020203" pitchFamily="34" charset="0"/>
              </a:rPr>
              <a:t>Meet the team members and appreciate the team diversity.</a:t>
            </a:r>
          </a:p>
          <a:p>
            <a:pPr lvl="1" indent="0">
              <a:buFont typeface="Wingdings" panose="05000000000000000000" pitchFamily="2" charset="2"/>
              <a:buNone/>
            </a:pPr>
            <a:endParaRPr lang="en-US">
              <a:latin typeface="Segoe UI Light" panose="020B0502040204020203" pitchFamily="34" charset="0"/>
              <a:cs typeface="Segoe UI Light" panose="020B0502040204020203" pitchFamily="34" charset="0"/>
            </a:endParaRPr>
          </a:p>
          <a:p>
            <a:pPr lvl="1" indent="0">
              <a:buFont typeface="Wingdings" panose="05000000000000000000" pitchFamily="2" charset="2"/>
              <a:buNone/>
            </a:pPr>
            <a:r>
              <a:rPr lang="en-US">
                <a:latin typeface="Segoe UI Light" panose="020B0502040204020203" pitchFamily="34" charset="0"/>
                <a:cs typeface="Segoe UI Light" panose="020B0502040204020203" pitchFamily="34" charset="0"/>
              </a:rPr>
              <a:t>Understand the origin of the project and team.</a:t>
            </a:r>
          </a:p>
          <a:p>
            <a:pPr lvl="1" indent="0">
              <a:buFont typeface="Wingdings" panose="05000000000000000000" pitchFamily="2" charset="2"/>
              <a:buNone/>
            </a:pPr>
            <a:endParaRPr lang="en-US">
              <a:latin typeface="Segoe UI Light" panose="020B0502040204020203" pitchFamily="34" charset="0"/>
              <a:cs typeface="Segoe UI Light" panose="020B0502040204020203" pitchFamily="34" charset="0"/>
            </a:endParaRPr>
          </a:p>
          <a:p>
            <a:pPr lvl="1" indent="0">
              <a:buFont typeface="Wingdings" panose="05000000000000000000" pitchFamily="2" charset="2"/>
              <a:buNone/>
            </a:pPr>
            <a:r>
              <a:rPr lang="en-US">
                <a:latin typeface="Segoe UI Light" panose="020B0502040204020203" pitchFamily="34" charset="0"/>
                <a:cs typeface="Segoe UI Light" panose="020B0502040204020203" pitchFamily="34" charset="0"/>
              </a:rPr>
              <a:t>Be energized by the passion and commitment. </a:t>
            </a:r>
            <a:endParaRPr lang="en-US" sz="1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4623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FF9E-6E30-4023-B05E-236399C36AA4}"/>
              </a:ext>
            </a:extLst>
          </p:cNvPr>
          <p:cNvSpPr>
            <a:spLocks noGrp="1"/>
          </p:cNvSpPr>
          <p:nvPr>
            <p:ph type="title"/>
          </p:nvPr>
        </p:nvSpPr>
        <p:spPr>
          <a:xfrm>
            <a:off x="588263" y="457200"/>
            <a:ext cx="11018520" cy="738664"/>
          </a:xfrm>
        </p:spPr>
        <p:txBody>
          <a:bodyPr/>
          <a:lstStyle/>
          <a:p>
            <a:r>
              <a:rPr lang="en-US" sz="4800"/>
              <a:t>Instructions for creating a Team Story</a:t>
            </a:r>
          </a:p>
        </p:txBody>
      </p:sp>
      <p:sp>
        <p:nvSpPr>
          <p:cNvPr id="3" name="Content Placeholder 2">
            <a:extLst>
              <a:ext uri="{FF2B5EF4-FFF2-40B4-BE49-F238E27FC236}">
                <a16:creationId xmlns:a16="http://schemas.microsoft.com/office/drawing/2014/main" id="{533BAFCD-2582-48E1-A0BA-84562A1043E1}"/>
              </a:ext>
            </a:extLst>
          </p:cNvPr>
          <p:cNvSpPr>
            <a:spLocks noGrp="1"/>
          </p:cNvSpPr>
          <p:nvPr>
            <p:ph sz="quarter" idx="12"/>
          </p:nvPr>
        </p:nvSpPr>
        <p:spPr>
          <a:xfrm>
            <a:off x="584200" y="1435100"/>
            <a:ext cx="5211763" cy="4638193"/>
          </a:xfrm>
        </p:spPr>
        <p:txBody>
          <a:bodyPr/>
          <a:lstStyle/>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slides 3, 4, and 5 as a guide </a:t>
            </a:r>
          </a:p>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Add your team story to each of the slides</a:t>
            </a:r>
          </a:p>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Save each slide as an image file</a:t>
            </a:r>
          </a:p>
          <a:p>
            <a:pPr marL="685800" marR="0" lvl="1" indent="-228600" algn="l" defTabSz="914400" rtl="0" eaLnBrk="1" fontAlgn="auto" latinLnBrk="0" hangingPunct="1">
              <a:lnSpc>
                <a:spcPct val="110000"/>
              </a:lnSpc>
              <a:spcBef>
                <a:spcPts val="5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File &gt; Save As &gt; JPEG File Interchange Format (*.jpg)</a:t>
            </a:r>
          </a:p>
          <a:p>
            <a:pPr marL="685800" marR="0" lvl="1" indent="-228600" algn="l" defTabSz="914400" rtl="0" eaLnBrk="1" fontAlgn="auto" latinLnBrk="0" hangingPunct="1">
              <a:lnSpc>
                <a:spcPct val="110000"/>
              </a:lnSpc>
              <a:spcBef>
                <a:spcPts val="5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Each slide will be saved as an individual picture (Save to desktop to access quickly and it might save all pictures in one folder) </a:t>
            </a:r>
          </a:p>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Go to your project page, edit your project</a:t>
            </a:r>
          </a:p>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the Team Story tab, upload your 3 pictures</a:t>
            </a:r>
          </a:p>
          <a:p>
            <a:pPr marL="228600" marR="0" lvl="0" indent="-228600" algn="l" defTabSz="914400" rtl="0" eaLnBrk="1" fontAlgn="auto" latinLnBrk="0" hangingPunct="1">
              <a:lnSpc>
                <a:spcPct val="110000"/>
              </a:lnSpc>
              <a:spcBef>
                <a:spcPts val="1000"/>
              </a:spcBef>
              <a:spcAft>
                <a:spcPts val="0"/>
              </a:spcAft>
              <a:buClrTx/>
              <a:buSzPct val="125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Save project! </a:t>
            </a:r>
          </a:p>
          <a:p>
            <a:endParaRPr lang="en-US"/>
          </a:p>
        </p:txBody>
      </p:sp>
      <p:pic>
        <p:nvPicPr>
          <p:cNvPr id="6" name="Content Placeholder 5" descr="A screenshot of a social media post&#10;&#10;Description automatically generated">
            <a:extLst>
              <a:ext uri="{FF2B5EF4-FFF2-40B4-BE49-F238E27FC236}">
                <a16:creationId xmlns:a16="http://schemas.microsoft.com/office/drawing/2014/main" id="{BD64FE6E-9109-4D86-A5D0-2BD7068B9C6B}"/>
              </a:ext>
            </a:extLst>
          </p:cNvPr>
          <p:cNvPicPr>
            <a:picLocks noGrp="1" noChangeAspect="1"/>
          </p:cNvPicPr>
          <p:nvPr>
            <p:ph sz="quarter" idx="13"/>
          </p:nvPr>
        </p:nvPicPr>
        <p:blipFill>
          <a:blip r:embed="rId2"/>
          <a:stretch>
            <a:fillRect/>
          </a:stretch>
        </p:blipFill>
        <p:spPr>
          <a:xfrm>
            <a:off x="6389688" y="1610757"/>
            <a:ext cx="5219700" cy="448262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3891039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047A-333D-4E98-B78D-33A6B5AE6765}"/>
              </a:ext>
            </a:extLst>
          </p:cNvPr>
          <p:cNvSpPr>
            <a:spLocks noGrp="1"/>
          </p:cNvSpPr>
          <p:nvPr>
            <p:ph type="title"/>
          </p:nvPr>
        </p:nvSpPr>
        <p:spPr>
          <a:xfrm>
            <a:off x="588263" y="457200"/>
            <a:ext cx="11018520" cy="738664"/>
          </a:xfrm>
        </p:spPr>
        <p:txBody>
          <a:bodyPr/>
          <a:lstStyle/>
          <a:p>
            <a:r>
              <a:rPr lang="en-US" sz="4800"/>
              <a:t>Turing Tested</a:t>
            </a:r>
          </a:p>
        </p:txBody>
      </p:sp>
      <p:grpSp>
        <p:nvGrpSpPr>
          <p:cNvPr id="8" name="Group 7">
            <a:extLst>
              <a:ext uri="{FF2B5EF4-FFF2-40B4-BE49-F238E27FC236}">
                <a16:creationId xmlns:a16="http://schemas.microsoft.com/office/drawing/2014/main" id="{6DBA9894-0525-4E89-8559-DBA8A3C4FB9F}"/>
              </a:ext>
            </a:extLst>
          </p:cNvPr>
          <p:cNvGrpSpPr/>
          <p:nvPr/>
        </p:nvGrpSpPr>
        <p:grpSpPr>
          <a:xfrm>
            <a:off x="5264043" y="3935001"/>
            <a:ext cx="1948070" cy="2030124"/>
            <a:chOff x="1292087" y="1895472"/>
            <a:chExt cx="1948070" cy="2030124"/>
          </a:xfrm>
        </p:grpSpPr>
        <p:sp>
          <p:nvSpPr>
            <p:cNvPr id="6" name="TextBox 5">
              <a:extLst>
                <a:ext uri="{FF2B5EF4-FFF2-40B4-BE49-F238E27FC236}">
                  <a16:creationId xmlns:a16="http://schemas.microsoft.com/office/drawing/2014/main" id="{D86E3226-A042-4CFB-9501-8C7436A946D3}"/>
                </a:ext>
              </a:extLst>
            </p:cNvPr>
            <p:cNvSpPr txBox="1"/>
            <p:nvPr/>
          </p:nvSpPr>
          <p:spPr>
            <a:xfrm>
              <a:off x="1292087" y="3140766"/>
              <a:ext cx="1948070" cy="784830"/>
            </a:xfrm>
            <a:prstGeom prst="rect">
              <a:avLst/>
            </a:prstGeom>
            <a:noFill/>
          </p:spPr>
          <p:txBody>
            <a:bodyPr wrap="square" rtlCol="0">
              <a:spAutoFit/>
            </a:bodyPr>
            <a:lstStyle/>
            <a:p>
              <a:pPr algn="ctr"/>
              <a:r>
                <a:rPr lang="pl-PL" sz="1200">
                  <a:latin typeface="Segoe UI Semibold" panose="020B0702040204020203" pitchFamily="34" charset="0"/>
                  <a:cs typeface="Segoe UI Semibold" panose="020B0702040204020203" pitchFamily="34" charset="0"/>
                </a:rPr>
                <a:t>Pamela Krzypkowska</a:t>
              </a:r>
              <a:endParaRPr lang="en-US" sz="1200">
                <a:latin typeface="Segoe UI Semibold" panose="020B0702040204020203" pitchFamily="34" charset="0"/>
                <a:cs typeface="Segoe UI Semibold" panose="020B0702040204020203" pitchFamily="34" charset="0"/>
              </a:endParaRPr>
            </a:p>
            <a:p>
              <a:pPr algn="ctr"/>
              <a:r>
                <a:rPr lang="pl-PL" sz="1100">
                  <a:latin typeface="Segoe UI Semilight" panose="020B0402040204020203" pitchFamily="34" charset="0"/>
                  <a:cs typeface="Segoe UI Semilight" panose="020B0402040204020203" pitchFamily="34" charset="0"/>
                </a:rPr>
                <a:t>Partner Technology Strategist</a:t>
              </a:r>
            </a:p>
            <a:p>
              <a:pPr algn="ctr"/>
              <a:r>
                <a:rPr lang="pl-PL" sz="1100">
                  <a:latin typeface="Segoe UI Semilight" panose="020B0402040204020203" pitchFamily="34" charset="0"/>
                  <a:cs typeface="Segoe UI Semilight" panose="020B0402040204020203" pitchFamily="34" charset="0"/>
                </a:rPr>
                <a:t>Warsaw, Poland</a:t>
              </a:r>
              <a:endParaRPr lang="en-US" sz="1100">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0B8ECC10-41C4-4C05-AD49-0485CB594D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0" b="93298" l="9882" r="89882">
                          <a14:foregroundMark x1="49176" y1="10188" x2="49176" y2="10188"/>
                          <a14:foregroundMark x1="50824" y1="93298" x2="50824" y2="93298"/>
                        </a14:backgroundRemoval>
                      </a14:imgEffect>
                      <a14:imgEffect>
                        <a14:saturation sat="0"/>
                      </a14:imgEffect>
                    </a14:imgLayer>
                  </a14:imgProps>
                </a:ext>
              </a:extLst>
            </a:blip>
            <a:stretch>
              <a:fillRect/>
            </a:stretch>
          </p:blipFill>
          <p:spPr>
            <a:xfrm>
              <a:off x="1630016" y="1895472"/>
              <a:ext cx="1418901" cy="1245294"/>
            </a:xfrm>
            <a:prstGeom prst="rect">
              <a:avLst/>
            </a:prstGeom>
          </p:spPr>
        </p:pic>
      </p:grpSp>
      <p:sp>
        <p:nvSpPr>
          <p:cNvPr id="10" name="TextBox 9">
            <a:extLst>
              <a:ext uri="{FF2B5EF4-FFF2-40B4-BE49-F238E27FC236}">
                <a16:creationId xmlns:a16="http://schemas.microsoft.com/office/drawing/2014/main" id="{6050988A-914F-4F53-8EEC-FB0F00DB6DC1}"/>
              </a:ext>
            </a:extLst>
          </p:cNvPr>
          <p:cNvSpPr txBox="1"/>
          <p:nvPr/>
        </p:nvSpPr>
        <p:spPr>
          <a:xfrm>
            <a:off x="3188072" y="2952507"/>
            <a:ext cx="1948070" cy="954107"/>
          </a:xfrm>
          <a:prstGeom prst="rect">
            <a:avLst/>
          </a:prstGeom>
          <a:noFill/>
        </p:spPr>
        <p:txBody>
          <a:bodyPr wrap="square" rtlCol="0" anchor="t">
            <a:spAutoFit/>
          </a:bodyPr>
          <a:lstStyle/>
          <a:p>
            <a:pPr algn="ctr"/>
            <a:r>
              <a:rPr lang="en-US" sz="1200">
                <a:latin typeface="Segoe UI Semibold"/>
                <a:cs typeface="Segoe UI Semibold"/>
              </a:rPr>
              <a:t>Maria </a:t>
            </a:r>
            <a:r>
              <a:rPr lang="en-US" sz="1200" err="1">
                <a:latin typeface="Segoe UI Semibold"/>
                <a:cs typeface="Segoe UI Semibold"/>
              </a:rPr>
              <a:t>Szymańska</a:t>
            </a:r>
            <a:endParaRPr lang="en-US" sz="1200">
              <a:latin typeface="Segoe UI Semibold" panose="020B0702040204020203" pitchFamily="34" charset="0"/>
              <a:cs typeface="Segoe UI Semibold" panose="020B0702040204020203" pitchFamily="34" charset="0"/>
            </a:endParaRPr>
          </a:p>
          <a:p>
            <a:pPr algn="ctr"/>
            <a:r>
              <a:rPr lang="en-US" sz="1100">
                <a:latin typeface="Segoe UI Semilight"/>
                <a:cs typeface="Segoe UI Semilight"/>
              </a:rPr>
              <a:t>Student</a:t>
            </a:r>
          </a:p>
          <a:p>
            <a:pPr algn="ctr"/>
            <a:r>
              <a:rPr lang="en-US" sz="1100">
                <a:latin typeface="Segoe UI Semilight"/>
                <a:cs typeface="Segoe UI Semilight"/>
              </a:rPr>
              <a:t>III LO </a:t>
            </a:r>
            <a:r>
              <a:rPr lang="en-US" sz="1100" err="1">
                <a:latin typeface="Segoe UI Semilight"/>
                <a:cs typeface="Segoe UI Semilight"/>
              </a:rPr>
              <a:t>im</a:t>
            </a:r>
            <a:r>
              <a:rPr lang="en-US" sz="1100">
                <a:latin typeface="Segoe UI Semilight"/>
                <a:cs typeface="Segoe UI Semilight"/>
              </a:rPr>
              <a:t>. </a:t>
            </a:r>
            <a:r>
              <a:rPr lang="en-US" sz="1100" err="1">
                <a:latin typeface="Segoe UI Semilight"/>
                <a:cs typeface="Segoe UI Semilight"/>
              </a:rPr>
              <a:t>Cypriana</a:t>
            </a:r>
            <a:r>
              <a:rPr lang="en-US" sz="1100">
                <a:latin typeface="Segoe UI Semilight"/>
                <a:cs typeface="Segoe UI Semilight"/>
              </a:rPr>
              <a:t> Kamila </a:t>
            </a:r>
            <a:r>
              <a:rPr lang="en-US" sz="1100" err="1">
                <a:latin typeface="Segoe UI Semilight"/>
                <a:cs typeface="Segoe UI Semilight"/>
              </a:rPr>
              <a:t>Norwida</a:t>
            </a:r>
            <a:endParaRPr lang="en-US" sz="1100">
              <a:latin typeface="Segoe UI Semilight"/>
              <a:cs typeface="Segoe UI Semilight"/>
            </a:endParaRPr>
          </a:p>
          <a:p>
            <a:pPr algn="ctr"/>
            <a:r>
              <a:rPr lang="en-US" sz="1100" err="1">
                <a:latin typeface="Segoe UI Semilight"/>
                <a:cs typeface="Segoe UI Semilight"/>
              </a:rPr>
              <a:t>Konin</a:t>
            </a:r>
            <a:r>
              <a:rPr lang="en-US" sz="1100">
                <a:latin typeface="Segoe UI Semilight"/>
                <a:cs typeface="Segoe UI Semilight"/>
              </a:rPr>
              <a:t>, Poland</a:t>
            </a:r>
            <a:endParaRPr lang="en-US" sz="1100">
              <a:latin typeface="Segoe UI Semilight" panose="020B0402040204020203" pitchFamily="34" charset="0"/>
              <a:cs typeface="Segoe UI Semilight" panose="020B0402040204020203" pitchFamily="34" charset="0"/>
            </a:endParaRPr>
          </a:p>
        </p:txBody>
      </p:sp>
      <p:pic>
        <p:nvPicPr>
          <p:cNvPr id="11" name="Picture 10" descr="Obraz zawierający zdjęcie, kobieta, lustro, stół&#10;&#10;Opis wygenerowany automatycznie">
            <a:extLst>
              <a:ext uri="{FF2B5EF4-FFF2-40B4-BE49-F238E27FC236}">
                <a16:creationId xmlns:a16="http://schemas.microsoft.com/office/drawing/2014/main" id="{B8CF10DF-1DFB-4E6F-A6AA-7153DEC7B71A}"/>
              </a:ext>
            </a:extLst>
          </p:cNvPr>
          <p:cNvPicPr>
            <a:picLocks noChangeAspect="1"/>
          </p:cNvPicPr>
          <p:nvPr/>
        </p:nvPicPr>
        <p:blipFill rotWithShape="1">
          <a:blip r:embed="rId4"/>
          <a:srcRect l="9569" r="19033"/>
          <a:stretch/>
        </p:blipFill>
        <p:spPr>
          <a:xfrm>
            <a:off x="3606037" y="1853214"/>
            <a:ext cx="1103153" cy="1097439"/>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6" name="Group 15">
            <a:extLst>
              <a:ext uri="{FF2B5EF4-FFF2-40B4-BE49-F238E27FC236}">
                <a16:creationId xmlns:a16="http://schemas.microsoft.com/office/drawing/2014/main" id="{3EAA994B-9935-4D74-832A-E87A53C16D9F}"/>
              </a:ext>
            </a:extLst>
          </p:cNvPr>
          <p:cNvGrpSpPr/>
          <p:nvPr/>
        </p:nvGrpSpPr>
        <p:grpSpPr>
          <a:xfrm>
            <a:off x="5336736" y="1895472"/>
            <a:ext cx="1948070" cy="1962605"/>
            <a:chOff x="5161723" y="1895472"/>
            <a:chExt cx="1948070" cy="1962605"/>
          </a:xfrm>
        </p:grpSpPr>
        <p:sp>
          <p:nvSpPr>
            <p:cNvPr id="14" name="TextBox 13">
              <a:extLst>
                <a:ext uri="{FF2B5EF4-FFF2-40B4-BE49-F238E27FC236}">
                  <a16:creationId xmlns:a16="http://schemas.microsoft.com/office/drawing/2014/main" id="{00C085B9-0906-4120-BD5E-8117FD63B1C0}"/>
                </a:ext>
              </a:extLst>
            </p:cNvPr>
            <p:cNvSpPr txBox="1"/>
            <p:nvPr/>
          </p:nvSpPr>
          <p:spPr>
            <a:xfrm>
              <a:off x="5161723" y="3073247"/>
              <a:ext cx="1948070" cy="784830"/>
            </a:xfrm>
            <a:prstGeom prst="rect">
              <a:avLst/>
            </a:prstGeom>
            <a:noFill/>
          </p:spPr>
          <p:txBody>
            <a:bodyPr wrap="square" rtlCol="0" anchor="t">
              <a:spAutoFit/>
            </a:bodyPr>
            <a:lstStyle/>
            <a:p>
              <a:pPr algn="ctr"/>
              <a:r>
                <a:rPr lang="en-US" sz="1200" err="1">
                  <a:latin typeface="Segoe UI Semibold"/>
                  <a:cs typeface="Segoe UI Semibold"/>
                </a:rPr>
                <a:t>Tudosa</a:t>
              </a:r>
              <a:r>
                <a:rPr lang="en-US" sz="1200">
                  <a:latin typeface="Segoe UI Semibold"/>
                  <a:cs typeface="Segoe UI Semibold"/>
                </a:rPr>
                <a:t> Mara</a:t>
              </a:r>
              <a:endParaRPr lang="en-US" sz="1200">
                <a:latin typeface="Segoe UI Semibold" panose="020B0702040204020203" pitchFamily="34" charset="0"/>
                <a:cs typeface="Segoe UI Semibold" panose="020B0702040204020203" pitchFamily="34" charset="0"/>
              </a:endParaRPr>
            </a:p>
            <a:p>
              <a:pPr algn="ctr"/>
              <a:r>
                <a:rPr lang="en-US" sz="1100">
                  <a:latin typeface="Segoe UI Semilight"/>
                  <a:cs typeface="Segoe UI Semilight"/>
                </a:rPr>
                <a:t>Student, Volunteer, Member of the school council</a:t>
              </a:r>
            </a:p>
            <a:p>
              <a:pPr algn="ctr"/>
              <a:r>
                <a:rPr lang="en-US" sz="1100">
                  <a:latin typeface="Segoe UI Semilight"/>
                  <a:cs typeface="Segoe UI Semilight"/>
                </a:rPr>
                <a:t>Suceava, Romania</a:t>
              </a:r>
              <a:endParaRPr lang="en-US" sz="1100">
                <a:latin typeface="Segoe UI Semilight" panose="020B0402040204020203" pitchFamily="34" charset="0"/>
                <a:cs typeface="Segoe UI Semilight" panose="020B0402040204020203" pitchFamily="34" charset="0"/>
              </a:endParaRPr>
            </a:p>
          </p:txBody>
        </p:sp>
        <p:pic>
          <p:nvPicPr>
            <p:cNvPr id="15" name="Picture 14">
              <a:extLst>
                <a:ext uri="{FF2B5EF4-FFF2-40B4-BE49-F238E27FC236}">
                  <a16:creationId xmlns:a16="http://schemas.microsoft.com/office/drawing/2014/main" id="{0F1089C4-D842-43E7-8A2E-4664B0C553A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0" b="93298" l="9882" r="89882">
                          <a14:foregroundMark x1="49176" y1="10188" x2="49176" y2="10188"/>
                          <a14:foregroundMark x1="50824" y1="93298" x2="50824" y2="93298"/>
                        </a14:backgroundRemoval>
                      </a14:imgEffect>
                      <a14:imgEffect>
                        <a14:saturation sat="0"/>
                      </a14:imgEffect>
                    </a14:imgLayer>
                  </a14:imgProps>
                </a:ext>
              </a:extLst>
            </a:blip>
            <a:stretch>
              <a:fillRect/>
            </a:stretch>
          </p:blipFill>
          <p:spPr>
            <a:xfrm>
              <a:off x="5393633" y="1895472"/>
              <a:ext cx="1418901" cy="1245294"/>
            </a:xfrm>
            <a:prstGeom prst="rect">
              <a:avLst/>
            </a:prstGeom>
          </p:spPr>
        </p:pic>
      </p:grpSp>
      <p:sp>
        <p:nvSpPr>
          <p:cNvPr id="18" name="TextBox 17">
            <a:extLst>
              <a:ext uri="{FF2B5EF4-FFF2-40B4-BE49-F238E27FC236}">
                <a16:creationId xmlns:a16="http://schemas.microsoft.com/office/drawing/2014/main" id="{63263A90-242F-45C1-A59B-7F35ECA3FE17}"/>
              </a:ext>
            </a:extLst>
          </p:cNvPr>
          <p:cNvSpPr txBox="1"/>
          <p:nvPr/>
        </p:nvSpPr>
        <p:spPr>
          <a:xfrm>
            <a:off x="7388999" y="3140766"/>
            <a:ext cx="1948070" cy="784830"/>
          </a:xfrm>
          <a:prstGeom prst="rect">
            <a:avLst/>
          </a:prstGeom>
          <a:noFill/>
        </p:spPr>
        <p:txBody>
          <a:bodyPr wrap="square" rtlCol="0" anchor="t">
            <a:spAutoFit/>
          </a:bodyPr>
          <a:lstStyle/>
          <a:p>
            <a:pPr algn="ctr"/>
            <a:r>
              <a:rPr lang="en-US" sz="1200">
                <a:latin typeface="Segoe UI Semibold"/>
                <a:cs typeface="Segoe UI Semibold"/>
              </a:rPr>
              <a:t>Stefania Ghita</a:t>
            </a:r>
          </a:p>
          <a:p>
            <a:pPr algn="ctr"/>
            <a:r>
              <a:rPr lang="en-US" sz="1100">
                <a:latin typeface="Segoe UI Semilight"/>
                <a:cs typeface="Segoe UI Semilight"/>
              </a:rPr>
              <a:t>Student, Actress in the free time</a:t>
            </a:r>
          </a:p>
          <a:p>
            <a:pPr algn="ctr"/>
            <a:r>
              <a:rPr lang="en-US" sz="1100" err="1">
                <a:latin typeface="Segoe UI Semilight"/>
                <a:cs typeface="Segoe UI Semilight"/>
              </a:rPr>
              <a:t>Bucuresti</a:t>
            </a:r>
            <a:r>
              <a:rPr lang="en-US" sz="1100">
                <a:latin typeface="Segoe UI Semilight"/>
                <a:cs typeface="Segoe UI Semilight"/>
              </a:rPr>
              <a:t>, Romania</a:t>
            </a:r>
            <a:endParaRPr lang="en-US" sz="1100">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6837D92E-87B7-4807-8DBE-FB83C9842C9C}"/>
              </a:ext>
            </a:extLst>
          </p:cNvPr>
          <p:cNvSpPr txBox="1"/>
          <p:nvPr/>
        </p:nvSpPr>
        <p:spPr>
          <a:xfrm>
            <a:off x="9375913" y="3073247"/>
            <a:ext cx="1948070" cy="784830"/>
          </a:xfrm>
          <a:prstGeom prst="rect">
            <a:avLst/>
          </a:prstGeom>
          <a:noFill/>
          <a:ln>
            <a:noFill/>
          </a:ln>
        </p:spPr>
        <p:txBody>
          <a:bodyPr wrap="square" rtlCol="0" anchor="t">
            <a:spAutoFit/>
          </a:bodyPr>
          <a:lstStyle/>
          <a:p>
            <a:pPr algn="ctr"/>
            <a:r>
              <a:rPr lang="en-US" sz="1200">
                <a:latin typeface="Segoe UI Semibold"/>
                <a:cs typeface="Segoe UI Semibold"/>
              </a:rPr>
              <a:t>Anca </a:t>
            </a:r>
            <a:r>
              <a:rPr lang="en-US" sz="1200" err="1">
                <a:latin typeface="Segoe UI Semibold"/>
                <a:cs typeface="Segoe UI Semibold"/>
              </a:rPr>
              <a:t>Strulea</a:t>
            </a:r>
            <a:endParaRPr lang="en-US" sz="1200">
              <a:latin typeface="Segoe UI Semibold" panose="020B0702040204020203" pitchFamily="34" charset="0"/>
              <a:cs typeface="Segoe UI Semibold" panose="020B0702040204020203" pitchFamily="34" charset="0"/>
            </a:endParaRPr>
          </a:p>
          <a:p>
            <a:pPr algn="ctr"/>
            <a:r>
              <a:rPr lang="en-US" sz="1100">
                <a:latin typeface="Segoe UI Semilight"/>
                <a:cs typeface="Segoe UI Semilight"/>
              </a:rPr>
              <a:t>Student, Volunteer, Robotics enthusiast</a:t>
            </a:r>
          </a:p>
          <a:p>
            <a:pPr algn="ctr"/>
            <a:r>
              <a:rPr lang="en-US" sz="1100">
                <a:latin typeface="Segoe UI Semilight"/>
                <a:cs typeface="Segoe UI Semilight"/>
              </a:rPr>
              <a:t> Deva, Romania</a:t>
            </a:r>
            <a:endParaRPr lang="en-US"/>
          </a:p>
        </p:txBody>
      </p:sp>
      <p:pic>
        <p:nvPicPr>
          <p:cNvPr id="23" name="Picture 22" descr="A person posing for the camera&#10;&#10;Description automatically generated">
            <a:extLst>
              <a:ext uri="{FF2B5EF4-FFF2-40B4-BE49-F238E27FC236}">
                <a16:creationId xmlns:a16="http://schemas.microsoft.com/office/drawing/2014/main" id="{C7B9F8B6-6C62-49F2-9576-1C3F0CE70A14}"/>
              </a:ext>
            </a:extLst>
          </p:cNvPr>
          <p:cNvPicPr>
            <a:picLocks noChangeAspect="1"/>
          </p:cNvPicPr>
          <p:nvPr/>
        </p:nvPicPr>
        <p:blipFill>
          <a:blip r:embed="rId5"/>
          <a:stretch>
            <a:fillRect/>
          </a:stretch>
        </p:blipFill>
        <p:spPr>
          <a:xfrm>
            <a:off x="9818224" y="1847245"/>
            <a:ext cx="1161487" cy="1154734"/>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83041C70-8358-48DD-9C6F-2E93AE18EAF4}"/>
              </a:ext>
            </a:extLst>
          </p:cNvPr>
          <p:cNvSpPr txBox="1"/>
          <p:nvPr/>
        </p:nvSpPr>
        <p:spPr>
          <a:xfrm>
            <a:off x="2004086" y="5172063"/>
            <a:ext cx="1948070" cy="784830"/>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Muazma Zahid</a:t>
            </a:r>
          </a:p>
          <a:p>
            <a:pPr algn="ctr"/>
            <a:r>
              <a:rPr lang="en-US" sz="1100">
                <a:latin typeface="Segoe UI Semilight" panose="020B0402040204020203" pitchFamily="34" charset="0"/>
                <a:cs typeface="Segoe UI Semilight" panose="020B0402040204020203" pitchFamily="34" charset="0"/>
              </a:rPr>
              <a:t>Sr. Engineering Manager Microsoft Azure Global</a:t>
            </a:r>
          </a:p>
          <a:p>
            <a:pPr algn="ctr"/>
            <a:r>
              <a:rPr lang="en-US" sz="1100">
                <a:latin typeface="Segoe UI Semilight" panose="020B0402040204020203" pitchFamily="34" charset="0"/>
                <a:cs typeface="Segoe UI Semilight" panose="020B0402040204020203" pitchFamily="34" charset="0"/>
              </a:rPr>
              <a:t>Redmond WA</a:t>
            </a:r>
          </a:p>
        </p:txBody>
      </p:sp>
      <p:sp>
        <p:nvSpPr>
          <p:cNvPr id="30" name="TextBox 29">
            <a:extLst>
              <a:ext uri="{FF2B5EF4-FFF2-40B4-BE49-F238E27FC236}">
                <a16:creationId xmlns:a16="http://schemas.microsoft.com/office/drawing/2014/main" id="{910B67E8-392E-4EAC-8AEF-1AAC8E0472D9}"/>
              </a:ext>
            </a:extLst>
          </p:cNvPr>
          <p:cNvSpPr txBox="1"/>
          <p:nvPr/>
        </p:nvSpPr>
        <p:spPr>
          <a:xfrm>
            <a:off x="1139705" y="3072413"/>
            <a:ext cx="1948070" cy="646331"/>
          </a:xfrm>
          <a:prstGeom prst="rect">
            <a:avLst/>
          </a:prstGeom>
          <a:noFill/>
        </p:spPr>
        <p:txBody>
          <a:bodyPr wrap="square" rtlCol="0" anchor="t">
            <a:spAutoFit/>
          </a:bodyPr>
          <a:lstStyle/>
          <a:p>
            <a:pPr algn="ctr"/>
            <a:r>
              <a:rPr lang="en-US" sz="1200">
                <a:latin typeface="Segoe UI Semibold"/>
                <a:cs typeface="Segoe UI Semibold"/>
              </a:rPr>
              <a:t>Sara </a:t>
            </a:r>
            <a:r>
              <a:rPr lang="en-US" sz="1200" err="1">
                <a:latin typeface="Segoe UI Semibold"/>
                <a:cs typeface="Segoe UI Semibold"/>
              </a:rPr>
              <a:t>Barbu</a:t>
            </a:r>
            <a:endParaRPr lang="en-US" sz="1200">
              <a:latin typeface="Segoe UI Semibold" panose="020B0702040204020203" pitchFamily="34" charset="0"/>
              <a:cs typeface="Segoe UI Semibold" panose="020B0702040204020203" pitchFamily="34" charset="0"/>
            </a:endParaRPr>
          </a:p>
          <a:p>
            <a:pPr algn="ctr"/>
            <a:r>
              <a:rPr lang="en-US" sz="1200">
                <a:latin typeface="Segoe UI Semilight"/>
                <a:cs typeface="Segoe UI Semilight"/>
              </a:rPr>
              <a:t>Student, Athlete</a:t>
            </a:r>
          </a:p>
          <a:p>
            <a:pPr algn="ctr"/>
            <a:r>
              <a:rPr lang="en-US" sz="1200" err="1">
                <a:latin typeface="Segoe UI Semilight"/>
                <a:cs typeface="Segoe UI Semilight"/>
              </a:rPr>
              <a:t>Focșani</a:t>
            </a:r>
            <a:r>
              <a:rPr lang="en-US" sz="1200">
                <a:latin typeface="Segoe UI Semilight"/>
                <a:cs typeface="Segoe UI Semilight"/>
              </a:rPr>
              <a:t>, Romania</a:t>
            </a:r>
            <a:endParaRPr lang="en-US" sz="1200">
              <a:latin typeface="Segoe UI Semilight" panose="020B0402040204020203" pitchFamily="34" charset="0"/>
              <a:cs typeface="Segoe UI Semilight" panose="020B0402040204020203" pitchFamily="34" charset="0"/>
            </a:endParaRPr>
          </a:p>
        </p:txBody>
      </p:sp>
      <p:grpSp>
        <p:nvGrpSpPr>
          <p:cNvPr id="40" name="Group 39">
            <a:extLst>
              <a:ext uri="{FF2B5EF4-FFF2-40B4-BE49-F238E27FC236}">
                <a16:creationId xmlns:a16="http://schemas.microsoft.com/office/drawing/2014/main" id="{852AB511-C899-44B2-9813-6AA7543BC559}"/>
              </a:ext>
            </a:extLst>
          </p:cNvPr>
          <p:cNvGrpSpPr/>
          <p:nvPr/>
        </p:nvGrpSpPr>
        <p:grpSpPr>
          <a:xfrm>
            <a:off x="8401877" y="3960442"/>
            <a:ext cx="2138572" cy="2030124"/>
            <a:chOff x="7096540" y="1895472"/>
            <a:chExt cx="2138572" cy="2030124"/>
          </a:xfrm>
        </p:grpSpPr>
        <p:sp>
          <p:nvSpPr>
            <p:cNvPr id="38" name="TextBox 37">
              <a:extLst>
                <a:ext uri="{FF2B5EF4-FFF2-40B4-BE49-F238E27FC236}">
                  <a16:creationId xmlns:a16="http://schemas.microsoft.com/office/drawing/2014/main" id="{83B33601-1E90-4DC4-B8BC-D45320D3ACB4}"/>
                </a:ext>
              </a:extLst>
            </p:cNvPr>
            <p:cNvSpPr txBox="1"/>
            <p:nvPr/>
          </p:nvSpPr>
          <p:spPr>
            <a:xfrm>
              <a:off x="7096540" y="3140766"/>
              <a:ext cx="2138572" cy="784830"/>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Ana Del Campo Mendizabal</a:t>
              </a:r>
            </a:p>
            <a:p>
              <a:pPr algn="ctr"/>
              <a:r>
                <a:rPr lang="en-US" sz="1100">
                  <a:latin typeface="Segoe UI Semilight" panose="020B0402040204020203" pitchFamily="34" charset="0"/>
                  <a:cs typeface="Segoe UI Semilight" panose="020B0402040204020203" pitchFamily="34" charset="0"/>
                </a:rPr>
                <a:t>Sr. Cloud Solution Architect Microsoft </a:t>
              </a:r>
            </a:p>
            <a:p>
              <a:pPr algn="ctr"/>
              <a:r>
                <a:rPr lang="en-US" sz="1100">
                  <a:latin typeface="Segoe UI Semilight" panose="020B0402040204020203" pitchFamily="34" charset="0"/>
                  <a:cs typeface="Segoe UI Semilight" panose="020B0402040204020203" pitchFamily="34" charset="0"/>
                </a:rPr>
                <a:t>New York</a:t>
              </a:r>
            </a:p>
          </p:txBody>
        </p:sp>
        <p:pic>
          <p:nvPicPr>
            <p:cNvPr id="39" name="Picture 38">
              <a:extLst>
                <a:ext uri="{FF2B5EF4-FFF2-40B4-BE49-F238E27FC236}">
                  <a16:creationId xmlns:a16="http://schemas.microsoft.com/office/drawing/2014/main" id="{0E785660-30C7-427A-85BA-1FE0FC329C6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20" b="93298" l="9882" r="89882">
                          <a14:foregroundMark x1="49176" y1="10188" x2="49176" y2="10188"/>
                          <a14:foregroundMark x1="50824" y1="93298" x2="50824" y2="93298"/>
                        </a14:backgroundRemoval>
                      </a14:imgEffect>
                      <a14:imgEffect>
                        <a14:saturation sat="0"/>
                      </a14:imgEffect>
                    </a14:imgLayer>
                  </a14:imgProps>
                </a:ext>
              </a:extLst>
            </a:blip>
            <a:stretch>
              <a:fillRect/>
            </a:stretch>
          </p:blipFill>
          <p:spPr>
            <a:xfrm>
              <a:off x="7328451" y="1895472"/>
              <a:ext cx="1418901" cy="1245294"/>
            </a:xfrm>
            <a:prstGeom prst="rect">
              <a:avLst/>
            </a:prstGeom>
          </p:spPr>
        </p:pic>
      </p:grpSp>
      <p:pic>
        <p:nvPicPr>
          <p:cNvPr id="4" name="Picture 3" descr="A person smiling for the camera&#10;&#10;Description automatically generated">
            <a:extLst>
              <a:ext uri="{FF2B5EF4-FFF2-40B4-BE49-F238E27FC236}">
                <a16:creationId xmlns:a16="http://schemas.microsoft.com/office/drawing/2014/main" id="{BB4A7AA2-7DD4-4D18-9781-75554D393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6358" y="3997386"/>
            <a:ext cx="1166898" cy="1174677"/>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ine 4" descr="O imagine care conține exterior, fereastră, persoană, clădire&#10;&#10;Descriere generată automat">
            <a:extLst>
              <a:ext uri="{FF2B5EF4-FFF2-40B4-BE49-F238E27FC236}">
                <a16:creationId xmlns:a16="http://schemas.microsoft.com/office/drawing/2014/main" id="{D599ED05-6B60-40ED-8AC6-252AB6357496}"/>
              </a:ext>
            </a:extLst>
          </p:cNvPr>
          <p:cNvPicPr>
            <a:picLocks noChangeAspect="1"/>
          </p:cNvPicPr>
          <p:nvPr/>
        </p:nvPicPr>
        <p:blipFill rotWithShape="1">
          <a:blip r:embed="rId7"/>
          <a:srcRect l="26820" t="43677" r="27203" b="22190"/>
          <a:stretch/>
        </p:blipFill>
        <p:spPr>
          <a:xfrm>
            <a:off x="5675112" y="1931321"/>
            <a:ext cx="1174917" cy="1110475"/>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posing for the camera&#10;&#10;Description automatically generated">
            <a:extLst>
              <a:ext uri="{FF2B5EF4-FFF2-40B4-BE49-F238E27FC236}">
                <a16:creationId xmlns:a16="http://schemas.microsoft.com/office/drawing/2014/main" id="{165F80BC-F824-4217-8CE5-AE229C43A2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2954" y="3951909"/>
            <a:ext cx="1196935" cy="1196935"/>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icture containing indoor, person, sitting, table&#10;&#10;Description automatically generated">
            <a:extLst>
              <a:ext uri="{FF2B5EF4-FFF2-40B4-BE49-F238E27FC236}">
                <a16:creationId xmlns:a16="http://schemas.microsoft.com/office/drawing/2014/main" id="{6E7CB20F-3B87-4E7C-8009-8C90A92249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8323" y="3996953"/>
            <a:ext cx="1175179" cy="1172271"/>
          </a:xfrm>
          <a:prstGeom prst="flowChartConnector">
            <a:avLst/>
          </a:prstGeom>
          <a:ln w="57150">
            <a:solidFill>
              <a:srgbClr val="CC0099"/>
            </a:solidFill>
          </a:ln>
        </p:spPr>
      </p:pic>
      <p:pic>
        <p:nvPicPr>
          <p:cNvPr id="9" name="Imagine 20" descr="O imagine care conține exterior, persoană, tânăr, bărbat&#10;&#10;Descriere generată automat">
            <a:extLst>
              <a:ext uri="{FF2B5EF4-FFF2-40B4-BE49-F238E27FC236}">
                <a16:creationId xmlns:a16="http://schemas.microsoft.com/office/drawing/2014/main" id="{E3D9FA8A-27B1-4B68-8A66-3752D5308E88}"/>
              </a:ext>
            </a:extLst>
          </p:cNvPr>
          <p:cNvPicPr>
            <a:picLocks noChangeAspect="1"/>
          </p:cNvPicPr>
          <p:nvPr/>
        </p:nvPicPr>
        <p:blipFill rotWithShape="1">
          <a:blip r:embed="rId10"/>
          <a:srcRect l="3817" t="3946" r="-2752" b="5172"/>
          <a:stretch/>
        </p:blipFill>
        <p:spPr>
          <a:xfrm>
            <a:off x="7752480" y="1853841"/>
            <a:ext cx="1242967" cy="1218572"/>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a:extLst>
              <a:ext uri="{FF2B5EF4-FFF2-40B4-BE49-F238E27FC236}">
                <a16:creationId xmlns:a16="http://schemas.microsoft.com/office/drawing/2014/main" id="{2EDB793E-D50C-46FF-829A-6207B596F3C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188" r="6893"/>
          <a:stretch/>
        </p:blipFill>
        <p:spPr bwMode="auto">
          <a:xfrm>
            <a:off x="1432273" y="1853841"/>
            <a:ext cx="1174917" cy="1096812"/>
          </a:xfrm>
          <a:prstGeom prst="ellipse">
            <a:avLst/>
          </a:prstGeom>
          <a:ln w="63500" cap="rnd">
            <a:solidFill>
              <a:srgbClr val="CC0099"/>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1995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047A-333D-4E98-B78D-33A6B5AE6765}"/>
              </a:ext>
            </a:extLst>
          </p:cNvPr>
          <p:cNvSpPr>
            <a:spLocks noGrp="1"/>
          </p:cNvSpPr>
          <p:nvPr>
            <p:ph type="title"/>
          </p:nvPr>
        </p:nvSpPr>
        <p:spPr>
          <a:xfrm>
            <a:off x="586740" y="455673"/>
            <a:ext cx="11018520" cy="553998"/>
          </a:xfrm>
        </p:spPr>
        <p:txBody>
          <a:bodyPr wrap="square" anchor="t">
            <a:noAutofit/>
          </a:bodyPr>
          <a:lstStyle/>
          <a:p>
            <a:r>
              <a:rPr lang="pl-PL" sz="4800"/>
              <a:t>How did we came to be?</a:t>
            </a:r>
            <a:endParaRPr lang="en-US" sz="4800"/>
          </a:p>
        </p:txBody>
      </p:sp>
      <p:pic>
        <p:nvPicPr>
          <p:cNvPr id="1026" name="Picture 2" descr="See the source image">
            <a:extLst>
              <a:ext uri="{FF2B5EF4-FFF2-40B4-BE49-F238E27FC236}">
                <a16:creationId xmlns:a16="http://schemas.microsoft.com/office/drawing/2014/main" id="{0EC9409B-B87E-476D-B9A3-3B783B638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591" y="1468398"/>
            <a:ext cx="2603090" cy="260309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Graphic 6" descr="Cheers">
            <a:extLst>
              <a:ext uri="{FF2B5EF4-FFF2-40B4-BE49-F238E27FC236}">
                <a16:creationId xmlns:a16="http://schemas.microsoft.com/office/drawing/2014/main" id="{0B9FF3F0-55BF-4379-923E-AD0470747F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992" y="1468398"/>
            <a:ext cx="914400" cy="914400"/>
          </a:xfrm>
          <a:prstGeom prst="rect">
            <a:avLst/>
          </a:prstGeom>
        </p:spPr>
      </p:pic>
      <p:pic>
        <p:nvPicPr>
          <p:cNvPr id="9" name="Graphic 8" descr="Children">
            <a:extLst>
              <a:ext uri="{FF2B5EF4-FFF2-40B4-BE49-F238E27FC236}">
                <a16:creationId xmlns:a16="http://schemas.microsoft.com/office/drawing/2014/main" id="{5B611BDB-F52C-436B-85D1-1A8B0508FE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6992" y="2371436"/>
            <a:ext cx="914400" cy="914400"/>
          </a:xfrm>
          <a:prstGeom prst="rect">
            <a:avLst/>
          </a:prstGeom>
        </p:spPr>
      </p:pic>
      <p:pic>
        <p:nvPicPr>
          <p:cNvPr id="11" name="Graphic 10" descr="No sign">
            <a:extLst>
              <a:ext uri="{FF2B5EF4-FFF2-40B4-BE49-F238E27FC236}">
                <a16:creationId xmlns:a16="http://schemas.microsoft.com/office/drawing/2014/main" id="{00C279DF-81BD-41C9-A535-7DC691E529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6992" y="3274474"/>
            <a:ext cx="914400" cy="914400"/>
          </a:xfrm>
          <a:prstGeom prst="rect">
            <a:avLst/>
          </a:prstGeom>
        </p:spPr>
      </p:pic>
      <p:pic>
        <p:nvPicPr>
          <p:cNvPr id="13" name="Graphic 12" descr="Ethernet">
            <a:extLst>
              <a:ext uri="{FF2B5EF4-FFF2-40B4-BE49-F238E27FC236}">
                <a16:creationId xmlns:a16="http://schemas.microsoft.com/office/drawing/2014/main" id="{0B1F12AF-0133-4D95-B99E-C06C9CFB4D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6210" y="2360074"/>
            <a:ext cx="914400" cy="914400"/>
          </a:xfrm>
          <a:prstGeom prst="rect">
            <a:avLst/>
          </a:prstGeom>
        </p:spPr>
      </p:pic>
      <p:pic>
        <p:nvPicPr>
          <p:cNvPr id="15" name="Graphic 14" descr="Good Idea">
            <a:extLst>
              <a:ext uri="{FF2B5EF4-FFF2-40B4-BE49-F238E27FC236}">
                <a16:creationId xmlns:a16="http://schemas.microsoft.com/office/drawing/2014/main" id="{91E5B06C-B040-43F0-A698-26A5CF671C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6880" y="1465344"/>
            <a:ext cx="914400" cy="914400"/>
          </a:xfrm>
          <a:prstGeom prst="rect">
            <a:avLst/>
          </a:prstGeom>
        </p:spPr>
      </p:pic>
      <p:pic>
        <p:nvPicPr>
          <p:cNvPr id="17" name="Graphic 16" descr="Body builder">
            <a:extLst>
              <a:ext uri="{FF2B5EF4-FFF2-40B4-BE49-F238E27FC236}">
                <a16:creationId xmlns:a16="http://schemas.microsoft.com/office/drawing/2014/main" id="{9C27664B-B711-4D54-9B92-7A90BF527F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06210" y="3271420"/>
            <a:ext cx="914400" cy="914400"/>
          </a:xfrm>
          <a:prstGeom prst="rect">
            <a:avLst/>
          </a:prstGeom>
        </p:spPr>
      </p:pic>
      <p:sp>
        <p:nvSpPr>
          <p:cNvPr id="19" name="Text Placeholder 2">
            <a:extLst>
              <a:ext uri="{FF2B5EF4-FFF2-40B4-BE49-F238E27FC236}">
                <a16:creationId xmlns:a16="http://schemas.microsoft.com/office/drawing/2014/main" id="{C3473BB7-CC4B-4D13-B88A-47041241D73E}"/>
              </a:ext>
            </a:extLst>
          </p:cNvPr>
          <p:cNvSpPr txBox="1">
            <a:spLocks/>
          </p:cNvSpPr>
          <p:nvPr/>
        </p:nvSpPr>
        <p:spPr>
          <a:xfrm>
            <a:off x="215046" y="4271129"/>
            <a:ext cx="3892380" cy="22369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believe in </a:t>
            </a:r>
            <a:r>
              <a:rPr lang="pl-PL" sz="1400">
                <a:solidFill>
                  <a:srgbClr val="CC0099"/>
                </a:solidFill>
                <a:latin typeface="Segoe UI" panose="020B0502040204020203" pitchFamily="34" charset="0"/>
              </a:rPr>
              <a:t>working together </a:t>
            </a:r>
            <a:r>
              <a:rPr lang="pl-PL" sz="1400">
                <a:solidFill>
                  <a:prstClr val="white"/>
                </a:solidFill>
                <a:latin typeface="Segoe UI" panose="020B0502040204020203" pitchFamily="34" charset="0"/>
              </a:rPr>
              <a:t>to solve problems</a:t>
            </a:r>
          </a:p>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What brought us together is being open minded about </a:t>
            </a:r>
            <a:r>
              <a:rPr lang="pl-PL" sz="1400">
                <a:solidFill>
                  <a:srgbClr val="CC0099"/>
                </a:solidFill>
                <a:latin typeface="Segoe UI" panose="020B0502040204020203" pitchFamily="34" charset="0"/>
              </a:rPr>
              <a:t>various subjects</a:t>
            </a:r>
          </a:p>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want to stop the </a:t>
            </a:r>
            <a:r>
              <a:rPr lang="pl-PL" sz="1400">
                <a:solidFill>
                  <a:srgbClr val="CC0099"/>
                </a:solidFill>
                <a:latin typeface="Segoe UI" panose="020B0502040204020203" pitchFamily="34" charset="0"/>
              </a:rPr>
              <a:t>abuse towards children </a:t>
            </a:r>
            <a:r>
              <a:rPr lang="en-US" sz="1400">
                <a:solidFill>
                  <a:prstClr val="white"/>
                </a:solidFill>
                <a:latin typeface="Segoe UI" panose="020B0502040204020203" pitchFamily="34" charset="0"/>
              </a:rPr>
              <a:t>and</a:t>
            </a:r>
            <a:r>
              <a:rPr lang="en-US" sz="1400">
                <a:solidFill>
                  <a:srgbClr val="CC0099"/>
                </a:solidFill>
                <a:latin typeface="Segoe UI" panose="020B0502040204020203" pitchFamily="34" charset="0"/>
              </a:rPr>
              <a:t> bullying </a:t>
            </a:r>
            <a:r>
              <a:rPr lang="pl-PL" sz="1400">
                <a:solidFill>
                  <a:prstClr val="white"/>
                </a:solidFill>
                <a:latin typeface="Segoe UI" panose="020B0502040204020203" pitchFamily="34" charset="0"/>
              </a:rPr>
              <a:t>in any shape or form</a:t>
            </a:r>
          </a:p>
          <a:p>
            <a:pPr defTabSz="914400">
              <a:lnSpc>
                <a:spcPct val="120000"/>
              </a:lnSpc>
              <a:spcBef>
                <a:spcPts val="1000"/>
              </a:spcBef>
              <a:buSzPct val="125000"/>
              <a:buFont typeface="Wingdings" panose="05000000000000000000" pitchFamily="2" charset="2"/>
              <a:buChar char="§"/>
              <a:defRPr/>
            </a:pPr>
            <a:endParaRPr lang="en-US" sz="1400">
              <a:solidFill>
                <a:prstClr val="white"/>
              </a:solidFill>
              <a:latin typeface="Segoe UI" panose="020B0502040204020203" pitchFamily="34" charset="0"/>
            </a:endParaRPr>
          </a:p>
          <a:p>
            <a:endParaRPr lang="en-US" sz="1400"/>
          </a:p>
        </p:txBody>
      </p:sp>
      <p:sp>
        <p:nvSpPr>
          <p:cNvPr id="18" name="Text Placeholder 2">
            <a:extLst>
              <a:ext uri="{FF2B5EF4-FFF2-40B4-BE49-F238E27FC236}">
                <a16:creationId xmlns:a16="http://schemas.microsoft.com/office/drawing/2014/main" id="{E2BDF5C6-43C6-4949-A116-58BCE68CC796}"/>
              </a:ext>
            </a:extLst>
          </p:cNvPr>
          <p:cNvSpPr txBox="1">
            <a:spLocks/>
          </p:cNvSpPr>
          <p:nvPr/>
        </p:nvSpPr>
        <p:spPr>
          <a:xfrm>
            <a:off x="4287256" y="4271128"/>
            <a:ext cx="3701845" cy="22369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are all here thanks to </a:t>
            </a:r>
            <a:r>
              <a:rPr lang="pl-PL" sz="1400">
                <a:solidFill>
                  <a:srgbClr val="CC0099"/>
                </a:solidFill>
                <a:latin typeface="Segoe UI" panose="020B0502040204020203" pitchFamily="34" charset="0"/>
              </a:rPr>
              <a:t>Alice</a:t>
            </a:r>
            <a:r>
              <a:rPr lang="pl-PL" sz="1400">
                <a:latin typeface="Segoe UI" panose="020B0502040204020203" pitchFamily="34" charset="0"/>
              </a:rPr>
              <a:t>! </a:t>
            </a:r>
          </a:p>
          <a:p>
            <a:pPr marL="0" indent="0" defTabSz="914400">
              <a:lnSpc>
                <a:spcPct val="120000"/>
              </a:lnSpc>
              <a:spcBef>
                <a:spcPts val="1000"/>
              </a:spcBef>
              <a:buSzPct val="125000"/>
              <a:buNone/>
              <a:defRPr/>
            </a:pPr>
            <a:r>
              <a:rPr lang="pl-PL" sz="1400">
                <a:latin typeface="Segoe UI" panose="020B0502040204020203" pitchFamily="34" charset="0"/>
              </a:rPr>
              <a:t>Great experience from </a:t>
            </a:r>
            <a:r>
              <a:rPr lang="pl-PL" sz="1400">
                <a:solidFill>
                  <a:srgbClr val="CC0099"/>
                </a:solidFill>
                <a:latin typeface="Segoe UI" panose="020B0502040204020203" pitchFamily="34" charset="0"/>
              </a:rPr>
              <a:t>Alice Envisions the Future </a:t>
            </a:r>
            <a:r>
              <a:rPr lang="pl-PL" sz="1400">
                <a:latin typeface="Segoe UI" panose="020B0502040204020203" pitchFamily="34" charset="0"/>
              </a:rPr>
              <a:t>made us want to try again and do something good for people in need</a:t>
            </a:r>
          </a:p>
          <a:p>
            <a:pPr marL="0" indent="0" defTabSz="914400">
              <a:lnSpc>
                <a:spcPct val="120000"/>
              </a:lnSpc>
              <a:spcBef>
                <a:spcPts val="1000"/>
              </a:spcBef>
              <a:buSzPct val="125000"/>
              <a:buNone/>
              <a:defRPr/>
            </a:pPr>
            <a:r>
              <a:rPr lang="pl-PL" sz="1400">
                <a:latin typeface="Segoe UI" panose="020B0502040204020203" pitchFamily="34" charset="0"/>
              </a:rPr>
              <a:t>We wanted to </a:t>
            </a:r>
            <a:r>
              <a:rPr lang="pl-PL" sz="1400">
                <a:solidFill>
                  <a:srgbClr val="CC0099"/>
                </a:solidFill>
                <a:latin typeface="Segoe UI" panose="020B0502040204020203" pitchFamily="34" charset="0"/>
              </a:rPr>
              <a:t>try again </a:t>
            </a:r>
            <a:r>
              <a:rPr lang="pl-PL" sz="1400">
                <a:latin typeface="Segoe UI" panose="020B0502040204020203" pitchFamily="34" charset="0"/>
              </a:rPr>
              <a:t>and have fun along the way</a:t>
            </a:r>
            <a:endParaRPr lang="en-US" sz="1400">
              <a:latin typeface="Segoe UI" panose="020B0502040204020203" pitchFamily="34" charset="0"/>
            </a:endParaRPr>
          </a:p>
          <a:p>
            <a:endParaRPr lang="en-US" sz="1400"/>
          </a:p>
        </p:txBody>
      </p:sp>
      <p:sp>
        <p:nvSpPr>
          <p:cNvPr id="21" name="Text Placeholder 2">
            <a:extLst>
              <a:ext uri="{FF2B5EF4-FFF2-40B4-BE49-F238E27FC236}">
                <a16:creationId xmlns:a16="http://schemas.microsoft.com/office/drawing/2014/main" id="{A7AAB7C1-8375-4D21-9399-A94654616E1C}"/>
              </a:ext>
            </a:extLst>
          </p:cNvPr>
          <p:cNvSpPr txBox="1">
            <a:spLocks/>
          </p:cNvSpPr>
          <p:nvPr/>
        </p:nvSpPr>
        <p:spPr>
          <a:xfrm>
            <a:off x="7989101" y="4271128"/>
            <a:ext cx="3892380" cy="22369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are the team of </a:t>
            </a:r>
            <a:r>
              <a:rPr lang="pl-PL" sz="1400">
                <a:solidFill>
                  <a:srgbClr val="CC0099"/>
                </a:solidFill>
                <a:latin typeface="Segoe UI" panose="020B0502040204020203" pitchFamily="34" charset="0"/>
              </a:rPr>
              <a:t>open minded </a:t>
            </a:r>
            <a:r>
              <a:rPr lang="pl-PL" sz="1400">
                <a:solidFill>
                  <a:prstClr val="white"/>
                </a:solidFill>
                <a:latin typeface="Segoe UI" panose="020B0502040204020203" pitchFamily="34" charset="0"/>
              </a:rPr>
              <a:t>people that want to change the world for the better</a:t>
            </a:r>
          </a:p>
          <a:p>
            <a:pPr marL="0" indent="0" defTabSz="914400">
              <a:lnSpc>
                <a:spcPct val="120000"/>
              </a:lnSpc>
              <a:spcBef>
                <a:spcPts val="1000"/>
              </a:spcBef>
              <a:buSzPct val="125000"/>
              <a:buNone/>
              <a:defRPr/>
            </a:pPr>
            <a:r>
              <a:rPr lang="pl-PL" sz="1400">
                <a:solidFill>
                  <a:srgbClr val="CC0099"/>
                </a:solidFill>
                <a:latin typeface="Segoe UI" panose="020B0502040204020203" pitchFamily="34" charset="0"/>
              </a:rPr>
              <a:t>Creativity</a:t>
            </a:r>
            <a:r>
              <a:rPr lang="pl-PL" sz="1400">
                <a:solidFill>
                  <a:prstClr val="white"/>
                </a:solidFill>
                <a:latin typeface="Segoe UI" panose="020B0502040204020203" pitchFamily="34" charset="0"/>
              </a:rPr>
              <a:t> is a key to fun</a:t>
            </a:r>
          </a:p>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believe that </a:t>
            </a:r>
            <a:r>
              <a:rPr lang="pl-PL" sz="1400">
                <a:solidFill>
                  <a:srgbClr val="CC0099"/>
                </a:solidFill>
                <a:latin typeface="Segoe UI" panose="020B0502040204020203" pitchFamily="34" charset="0"/>
              </a:rPr>
              <a:t>technology</a:t>
            </a:r>
            <a:r>
              <a:rPr lang="pl-PL" sz="1400">
                <a:solidFill>
                  <a:prstClr val="white"/>
                </a:solidFill>
                <a:latin typeface="Segoe UI" panose="020B0502040204020203" pitchFamily="34" charset="0"/>
              </a:rPr>
              <a:t> can help us solve many important problems</a:t>
            </a:r>
          </a:p>
          <a:p>
            <a:pPr marL="0" indent="0" defTabSz="914400">
              <a:lnSpc>
                <a:spcPct val="120000"/>
              </a:lnSpc>
              <a:spcBef>
                <a:spcPts val="1000"/>
              </a:spcBef>
              <a:buSzPct val="125000"/>
              <a:buNone/>
              <a:defRPr/>
            </a:pPr>
            <a:r>
              <a:rPr lang="pl-PL" sz="1400">
                <a:solidFill>
                  <a:prstClr val="white"/>
                </a:solidFill>
                <a:latin typeface="Segoe UI" panose="020B0502040204020203" pitchFamily="34" charset="0"/>
              </a:rPr>
              <a:t>We are </a:t>
            </a:r>
            <a:r>
              <a:rPr lang="pl-PL" sz="1400">
                <a:solidFill>
                  <a:srgbClr val="CC0099"/>
                </a:solidFill>
                <a:latin typeface="Segoe UI" panose="020B0502040204020203" pitchFamily="34" charset="0"/>
              </a:rPr>
              <a:t>stronger together</a:t>
            </a:r>
            <a:r>
              <a:rPr lang="pl-PL" sz="1400">
                <a:solidFill>
                  <a:prstClr val="white"/>
                </a:solidFill>
                <a:latin typeface="Segoe UI" panose="020B0502040204020203" pitchFamily="34" charset="0"/>
              </a:rPr>
              <a:t>!</a:t>
            </a:r>
            <a:endParaRPr lang="en-US" sz="1400">
              <a:solidFill>
                <a:prstClr val="white"/>
              </a:solidFill>
              <a:latin typeface="Segoe UI" panose="020B0502040204020203" pitchFamily="34" charset="0"/>
            </a:endParaRPr>
          </a:p>
          <a:p>
            <a:endParaRPr lang="en-US" sz="1400"/>
          </a:p>
        </p:txBody>
      </p:sp>
    </p:spTree>
    <p:extLst>
      <p:ext uri="{BB962C8B-B14F-4D97-AF65-F5344CB8AC3E}">
        <p14:creationId xmlns:p14="http://schemas.microsoft.com/office/powerpoint/2010/main" val="32423634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092D-CA68-455B-9934-8DA1642AEEC5}"/>
              </a:ext>
            </a:extLst>
          </p:cNvPr>
          <p:cNvSpPr>
            <a:spLocks noGrp="1"/>
          </p:cNvSpPr>
          <p:nvPr>
            <p:ph type="title"/>
          </p:nvPr>
        </p:nvSpPr>
        <p:spPr>
          <a:xfrm>
            <a:off x="6824872" y="4640564"/>
            <a:ext cx="5536094" cy="738664"/>
          </a:xfrm>
        </p:spPr>
        <p:txBody>
          <a:bodyPr/>
          <a:lstStyle/>
          <a:p>
            <a:r>
              <a:rPr lang="en-US" sz="4800"/>
              <a:t>Let’s Talk Passion</a:t>
            </a:r>
          </a:p>
        </p:txBody>
      </p:sp>
      <p:sp>
        <p:nvSpPr>
          <p:cNvPr id="3" name="Text Placeholder 2">
            <a:extLst>
              <a:ext uri="{FF2B5EF4-FFF2-40B4-BE49-F238E27FC236}">
                <a16:creationId xmlns:a16="http://schemas.microsoft.com/office/drawing/2014/main" id="{602E53A2-2939-44D5-9189-5479FC2DC900}"/>
              </a:ext>
            </a:extLst>
          </p:cNvPr>
          <p:cNvSpPr>
            <a:spLocks noGrp="1"/>
          </p:cNvSpPr>
          <p:nvPr>
            <p:ph type="body" sz="quarter" idx="12"/>
          </p:nvPr>
        </p:nvSpPr>
        <p:spPr>
          <a:xfrm>
            <a:off x="449292" y="1087400"/>
            <a:ext cx="5373755" cy="4409669"/>
          </a:xfrm>
        </p:spPr>
        <p:txBody>
          <a:bodyPr/>
          <a:lstStyle/>
          <a:p>
            <a:pPr marL="228600" marR="0" lvl="0" indent="-22860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
              <a:tabLst/>
              <a:defRPr/>
            </a:pPr>
            <a:r>
              <a:rPr kumimoji="0" lang="pl-PL"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Our </a:t>
            </a:r>
            <a:r>
              <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own </a:t>
            </a:r>
            <a:r>
              <a:rPr kumimoji="0" lang="pl-PL"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rPr>
              <a:t>hard experience </a:t>
            </a:r>
            <a:r>
              <a:rPr kumimoji="0" lang="pl-PL"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and the lack of interest from others made us want to </a:t>
            </a:r>
            <a:r>
              <a:rPr kumimoji="0" lang="pl-PL"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rPr>
              <a:t>solve this problem</a:t>
            </a:r>
            <a:endParaRPr kumimoji="0" lang="en-US"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
              <a:tabLst/>
              <a:defRPr/>
            </a:pPr>
            <a:r>
              <a:rPr kumimoji="0" lang="pl-PL"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Our team’s </a:t>
            </a:r>
            <a:r>
              <a:rPr kumimoji="0" lang="pl-PL"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rPr>
              <a:t>average age is just 19 years </a:t>
            </a:r>
            <a:r>
              <a:rPr kumimoji="0" lang="pl-PL"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 we know how hard it is to look for help</a:t>
            </a: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
              <a:tabLst/>
              <a:defRPr/>
            </a:pPr>
            <a:r>
              <a:rPr lang="pl-PL">
                <a:solidFill>
                  <a:prstClr val="white"/>
                </a:solidFill>
                <a:latin typeface="Segoe UI" panose="020B0502040204020203" pitchFamily="34" charset="0"/>
              </a:rPr>
              <a:t>Microsoft Hackathon enables us to put our </a:t>
            </a:r>
            <a:r>
              <a:rPr lang="pl-PL">
                <a:solidFill>
                  <a:srgbClr val="CC0099"/>
                </a:solidFill>
                <a:latin typeface="Segoe UI" panose="020B0502040204020203" pitchFamily="34" charset="0"/>
              </a:rPr>
              <a:t>ideas into reality</a:t>
            </a:r>
            <a:endParaRPr kumimoji="0" lang="en-US"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
              <a:tabLst/>
              <a:defRPr/>
            </a:pPr>
            <a:r>
              <a:rPr kumimoji="0" lang="pl-PL"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want you to remember (in general and forever!) that </a:t>
            </a:r>
            <a:r>
              <a:rPr kumimoji="0" lang="pl-PL"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rPr>
              <a:t>you should never be afraid to ask for help</a:t>
            </a:r>
            <a:r>
              <a:rPr kumimoji="0" lang="en-US" b="0" i="0" u="none" strike="noStrike" kern="1200" cap="none" spc="0" normalizeH="0" baseline="0" noProof="0">
                <a:ln>
                  <a:noFill/>
                </a:ln>
                <a:solidFill>
                  <a:srgbClr val="CC0099"/>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764309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lack Template">
  <a:themeElements>
    <a:clrScheme name="Hackathon2020 1">
      <a:dk1>
        <a:srgbClr val="000000"/>
      </a:dk1>
      <a:lt1>
        <a:srgbClr val="FFFFFF"/>
      </a:lt1>
      <a:dk2>
        <a:srgbClr val="243A5E"/>
      </a:dk2>
      <a:lt2>
        <a:srgbClr val="E6E6E6"/>
      </a:lt2>
      <a:accent1>
        <a:srgbClr val="D83B00"/>
      </a:accent1>
      <a:accent2>
        <a:srgbClr val="FFB900"/>
      </a:accent2>
      <a:accent3>
        <a:srgbClr val="0078D3"/>
      </a:accent3>
      <a:accent4>
        <a:srgbClr val="50E6FF"/>
      </a:accent4>
      <a:accent5>
        <a:srgbClr val="E4E6E7"/>
      </a:accent5>
      <a:accent6>
        <a:srgbClr val="FFFFFF"/>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D5E3F0F5E70546A5895E5BB5FE5FB7" ma:contentTypeVersion="3" ma:contentTypeDescription="Create a new document." ma:contentTypeScope="" ma:versionID="7666f470a6c3ede1abead1dc41c45bce">
  <xsd:schema xmlns:xsd="http://www.w3.org/2001/XMLSchema" xmlns:xs="http://www.w3.org/2001/XMLSchema" xmlns:p="http://schemas.microsoft.com/office/2006/metadata/properties" xmlns:ns2="c60121c5-ba56-40fe-9d90-2805c9af0be6" targetNamespace="http://schemas.microsoft.com/office/2006/metadata/properties" ma:root="true" ma:fieldsID="7482e578d318daae80123fb08ede1a24" ns2:_="">
    <xsd:import namespace="c60121c5-ba56-40fe-9d90-2805c9af0be6"/>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0121c5-ba56-40fe-9d90-2805c9af0b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AF1AE5-BDD1-4EE6-A9EC-746704C13E8B}">
  <ds:schemaRefs>
    <ds:schemaRef ds:uri="http://schemas.microsoft.com/sharepoint/v3/contenttype/forms"/>
  </ds:schemaRefs>
</ds:datastoreItem>
</file>

<file path=customXml/itemProps2.xml><?xml version="1.0" encoding="utf-8"?>
<ds:datastoreItem xmlns:ds="http://schemas.openxmlformats.org/officeDocument/2006/customXml" ds:itemID="{C3C855CB-D035-489C-A277-63D33D4A9540}">
  <ds:schemaRefs>
    <ds:schemaRef ds:uri="c60121c5-ba56-40fe-9d90-2805c9af0be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0B96318-6594-43FE-85B4-3BE8EC5E1A63}">
  <ds:schemaRefs>
    <ds:schemaRef ds:uri="c60121c5-ba56-40fe-9d90-2805c9af0b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1</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Black Template</vt:lpstr>
      <vt:lpstr>TEAM STORY</vt:lpstr>
      <vt:lpstr>Instructions for creating a Team Story</vt:lpstr>
      <vt:lpstr>Turing Tested</vt:lpstr>
      <vt:lpstr>How did we came to be?</vt:lpstr>
      <vt:lpstr>Let’s Talk Passion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STORY</dc:title>
  <dc:creator>Auric Kaur (Simplicity Consulting Inc)</dc:creator>
  <cp:revision>1</cp:revision>
  <dcterms:created xsi:type="dcterms:W3CDTF">2020-05-30T01:41:05Z</dcterms:created>
  <dcterms:modified xsi:type="dcterms:W3CDTF">2020-07-29T16:38:56Z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2020-06-12T15:22:02Z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fbd42ce3-4abb-47a8-a43a-04e01547dd8d</vt:lpwstr>
  </property>
  <property fmtid="{D5CDD505-2E9C-101B-9397-08002B2CF9AE}" pid="8" name="MSIP_Label_f42aa342-8706-4288-bd11-ebb85995028c_ContentBits">
    <vt:lpwstr>0</vt:lpwstr>
  </property>
  <property fmtid="{D5CDD505-2E9C-101B-9397-08002B2CF9AE}" pid="9" name="ContentTypeId">
    <vt:lpwstr>0x0101002ED5E3F0F5E70546A5895E5BB5FE5FB7</vt:lpwstr>
  </property>
</Properties>
</file>